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5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80" r:id="rId5"/>
    <p:sldMasterId id="2147483706" r:id="rId6"/>
    <p:sldMasterId id="2147483747" r:id="rId7"/>
    <p:sldMasterId id="2147483779" r:id="rId8"/>
    <p:sldMasterId id="2147483809" r:id="rId9"/>
  </p:sldMasterIdLst>
  <p:notesMasterIdLst>
    <p:notesMasterId r:id="rId16"/>
  </p:notesMasterIdLst>
  <p:sldIdLst>
    <p:sldId id="8957" r:id="rId10"/>
    <p:sldId id="10468" r:id="rId11"/>
    <p:sldId id="10472" r:id="rId12"/>
    <p:sldId id="10470" r:id="rId13"/>
    <p:sldId id="10471" r:id="rId14"/>
    <p:sldId id="104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ug Haas" initials="DH" lastIdx="3" clrIdx="0">
    <p:extLst>
      <p:ext uri="{19B8F6BF-5375-455C-9EA6-DF929625EA0E}">
        <p15:presenceInfo xmlns:p15="http://schemas.microsoft.com/office/powerpoint/2012/main" userId="S::D.Haas@f5.com::a64f1818-529d-4a4b-a61a-ca7338d42bd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404"/>
    <a:srgbClr val="00B050"/>
    <a:srgbClr val="CBD3CC"/>
    <a:srgbClr val="FFFFFF"/>
    <a:srgbClr val="FFFF99"/>
    <a:srgbClr val="1D9CD3"/>
    <a:srgbClr val="86C9FF"/>
    <a:srgbClr val="F3BE3A"/>
    <a:srgbClr val="009639"/>
    <a:srgbClr val="0096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/>
    <p:restoredTop sz="94693"/>
  </p:normalViewPr>
  <p:slideViewPr>
    <p:cSldViewPr snapToGrid="0">
      <p:cViewPr varScale="1">
        <p:scale>
          <a:sx n="98" d="100"/>
          <a:sy n="98" d="100"/>
        </p:scale>
        <p:origin x="5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10" Type="http://schemas.openxmlformats.org/officeDocument/2006/relationships/slide" Target="slides/slide1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DEBF72-7FC7-234A-AF4F-95EC63E1648D}" type="doc">
      <dgm:prSet loTypeId="urn:microsoft.com/office/officeart/2008/layout/PictureLineup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F5D861-E996-0A43-A72E-E4E233C7D805}">
      <dgm:prSet custT="1"/>
      <dgm:spPr/>
      <dgm:t>
        <a:bodyPr/>
        <a:lstStyle/>
        <a:p>
          <a:r>
            <a:rPr lang="en-US" sz="1200" b="1" dirty="0"/>
            <a:t>Control node </a:t>
          </a:r>
          <a:r>
            <a:rPr lang="en-US" sz="1200" dirty="0"/>
            <a:t>– machine Ansible is installed and configured on.</a:t>
          </a:r>
        </a:p>
      </dgm:t>
    </dgm:pt>
    <dgm:pt modelId="{5E381D29-5481-A94D-8EFA-D59E69110596}" type="parTrans" cxnId="{11DD82DF-92EC-4343-BA68-72929F09CE23}">
      <dgm:prSet/>
      <dgm:spPr/>
      <dgm:t>
        <a:bodyPr/>
        <a:lstStyle/>
        <a:p>
          <a:endParaRPr lang="en-US"/>
        </a:p>
      </dgm:t>
    </dgm:pt>
    <dgm:pt modelId="{4C1B83C3-CB75-1746-8489-9C1ED32C8AFE}" type="sibTrans" cxnId="{11DD82DF-92EC-4343-BA68-72929F09CE23}">
      <dgm:prSet/>
      <dgm:spPr/>
      <dgm:t>
        <a:bodyPr/>
        <a:lstStyle/>
        <a:p>
          <a:endParaRPr lang="en-US"/>
        </a:p>
      </dgm:t>
    </dgm:pt>
    <dgm:pt modelId="{06AF01D4-5395-614D-A9F8-8CFBDF1B61AB}">
      <dgm:prSet/>
      <dgm:spPr/>
      <dgm:t>
        <a:bodyPr/>
        <a:lstStyle/>
        <a:p>
          <a:r>
            <a:rPr lang="en-US" b="1" dirty="0"/>
            <a:t>Python </a:t>
          </a:r>
          <a:r>
            <a:rPr lang="en-US" dirty="0"/>
            <a:t>– </a:t>
          </a:r>
          <a:r>
            <a:rPr lang="en-US" b="0" i="0" u="none" dirty="0"/>
            <a:t>Python is a high-level, general-purpose programming language. Its design philosophy emphasizes code readability with the use of significant indentation. </a:t>
          </a:r>
          <a:r>
            <a:rPr lang="en-US" dirty="0"/>
            <a:t> </a:t>
          </a:r>
        </a:p>
      </dgm:t>
    </dgm:pt>
    <dgm:pt modelId="{6C5D87DD-0787-0B47-87FE-F81EB81BA6B3}" type="parTrans" cxnId="{333BD053-513C-054C-84A3-B5E184208FDA}">
      <dgm:prSet/>
      <dgm:spPr/>
      <dgm:t>
        <a:bodyPr/>
        <a:lstStyle/>
        <a:p>
          <a:endParaRPr lang="en-US"/>
        </a:p>
      </dgm:t>
    </dgm:pt>
    <dgm:pt modelId="{C5EB9DD7-743D-9847-97CC-2AD077E97BF4}" type="sibTrans" cxnId="{333BD053-513C-054C-84A3-B5E184208FDA}">
      <dgm:prSet/>
      <dgm:spPr/>
      <dgm:t>
        <a:bodyPr/>
        <a:lstStyle/>
        <a:p>
          <a:endParaRPr lang="en-US"/>
        </a:p>
      </dgm:t>
    </dgm:pt>
    <dgm:pt modelId="{9B24EF87-F833-244D-9C45-9979D198406D}">
      <dgm:prSet/>
      <dgm:spPr/>
      <dgm:t>
        <a:bodyPr/>
        <a:lstStyle/>
        <a:p>
          <a:r>
            <a:rPr lang="en-US" b="1" dirty="0"/>
            <a:t>PIP </a:t>
          </a:r>
          <a:r>
            <a:rPr lang="en-US" dirty="0"/>
            <a:t>– Python package installer.</a:t>
          </a:r>
        </a:p>
      </dgm:t>
    </dgm:pt>
    <dgm:pt modelId="{746421CE-4BD9-F547-8FAB-0C2FFC12FDB4}" type="parTrans" cxnId="{52985884-6D58-B842-9AC4-967DB59E84C4}">
      <dgm:prSet/>
      <dgm:spPr/>
      <dgm:t>
        <a:bodyPr/>
        <a:lstStyle/>
        <a:p>
          <a:endParaRPr lang="en-US"/>
        </a:p>
      </dgm:t>
    </dgm:pt>
    <dgm:pt modelId="{B6FD2B13-1578-D245-8965-5ABC67C00B1D}" type="sibTrans" cxnId="{52985884-6D58-B842-9AC4-967DB59E84C4}">
      <dgm:prSet/>
      <dgm:spPr/>
      <dgm:t>
        <a:bodyPr/>
        <a:lstStyle/>
        <a:p>
          <a:endParaRPr lang="en-US"/>
        </a:p>
      </dgm:t>
    </dgm:pt>
    <dgm:pt modelId="{7451F810-D0DF-2845-927B-71408F0B5117}">
      <dgm:prSet/>
      <dgm:spPr/>
      <dgm:t>
        <a:bodyPr/>
        <a:lstStyle/>
        <a:p>
          <a:r>
            <a:rPr lang="en-US" b="1" dirty="0"/>
            <a:t>PIPENV </a:t>
          </a:r>
          <a:r>
            <a:rPr lang="en-US" dirty="0"/>
            <a:t>- </a:t>
          </a:r>
          <a:r>
            <a:rPr lang="en-US" i="0" dirty="0"/>
            <a:t> </a:t>
          </a:r>
          <a:r>
            <a:rPr lang="en-US" dirty="0"/>
            <a:t>A</a:t>
          </a:r>
          <a:r>
            <a:rPr lang="en-US" i="0" dirty="0"/>
            <a:t> tool that provides all necessary means to create a virtual environment for your Python project.</a:t>
          </a:r>
          <a:endParaRPr lang="en-US" dirty="0"/>
        </a:p>
      </dgm:t>
    </dgm:pt>
    <dgm:pt modelId="{1A855763-D6CC-9A44-A79B-60E9C52B42C4}" type="parTrans" cxnId="{C37B9F9D-CBD9-AB47-8BD4-6F5A6B73EC57}">
      <dgm:prSet/>
      <dgm:spPr/>
      <dgm:t>
        <a:bodyPr/>
        <a:lstStyle/>
        <a:p>
          <a:endParaRPr lang="en-US"/>
        </a:p>
      </dgm:t>
    </dgm:pt>
    <dgm:pt modelId="{C764F05F-E30A-9343-8675-B12371FE0509}" type="sibTrans" cxnId="{C37B9F9D-CBD9-AB47-8BD4-6F5A6B73EC57}">
      <dgm:prSet/>
      <dgm:spPr/>
      <dgm:t>
        <a:bodyPr/>
        <a:lstStyle/>
        <a:p>
          <a:endParaRPr lang="en-US"/>
        </a:p>
      </dgm:t>
    </dgm:pt>
    <dgm:pt modelId="{4EDFE198-8BBB-A942-9AFC-740E81F3CE0C}">
      <dgm:prSet/>
      <dgm:spPr/>
      <dgm:t>
        <a:bodyPr/>
        <a:lstStyle/>
        <a:p>
          <a:r>
            <a:rPr lang="en-US" b="1" dirty="0"/>
            <a:t>Ansible</a:t>
          </a:r>
          <a:r>
            <a:rPr lang="en-US" dirty="0"/>
            <a:t> – </a:t>
          </a:r>
          <a:r>
            <a:rPr lang="en-US" b="0" i="0" u="none" strike="noStrike" dirty="0">
              <a:effectLst/>
            </a:rPr>
            <a:t>is an open-source suite that includes software provisioning, configuration management, and application deployment functionality. </a:t>
          </a:r>
          <a:endParaRPr lang="en-US" dirty="0"/>
        </a:p>
      </dgm:t>
    </dgm:pt>
    <dgm:pt modelId="{288319EE-2220-B044-84E3-316181FEC6D9}" type="parTrans" cxnId="{8F464CB5-0715-684F-939A-023E199BAAFC}">
      <dgm:prSet/>
      <dgm:spPr/>
      <dgm:t>
        <a:bodyPr/>
        <a:lstStyle/>
        <a:p>
          <a:endParaRPr lang="en-US"/>
        </a:p>
      </dgm:t>
    </dgm:pt>
    <dgm:pt modelId="{9CC1F3C7-FC25-CF44-925E-DE5ED5046CDF}" type="sibTrans" cxnId="{8F464CB5-0715-684F-939A-023E199BAAFC}">
      <dgm:prSet/>
      <dgm:spPr/>
      <dgm:t>
        <a:bodyPr/>
        <a:lstStyle/>
        <a:p>
          <a:endParaRPr lang="en-US"/>
        </a:p>
      </dgm:t>
    </dgm:pt>
    <dgm:pt modelId="{90CADBA9-3701-2B4E-B495-0DBA549A2F5D}">
      <dgm:prSet/>
      <dgm:spPr/>
      <dgm:t>
        <a:bodyPr/>
        <a:lstStyle/>
        <a:p>
          <a:r>
            <a:rPr lang="en-US" b="1" dirty="0"/>
            <a:t>Ansible-Lint </a:t>
          </a:r>
          <a:r>
            <a:rPr lang="en-US" dirty="0"/>
            <a:t>- </a:t>
          </a:r>
          <a:r>
            <a:rPr lang="en-US" b="0" i="0" dirty="0"/>
            <a:t>a</a:t>
          </a:r>
          <a:r>
            <a:rPr lang="en-US" i="0" dirty="0"/>
            <a:t> YAML linter specific to Ansible playbooks. That means when you lint a playbook, it's not just looking at the markup syntax but also how you're using Ansible modules.</a:t>
          </a:r>
          <a:endParaRPr lang="en-US" dirty="0"/>
        </a:p>
      </dgm:t>
    </dgm:pt>
    <dgm:pt modelId="{B0E604EC-D4DE-3D4F-A48E-7512E294A4C0}" type="parTrans" cxnId="{CC16DF5B-6CD2-BA45-A5C3-9DEA28D4BB45}">
      <dgm:prSet/>
      <dgm:spPr/>
      <dgm:t>
        <a:bodyPr/>
        <a:lstStyle/>
        <a:p>
          <a:endParaRPr lang="en-US"/>
        </a:p>
      </dgm:t>
    </dgm:pt>
    <dgm:pt modelId="{F663936D-EA00-F04C-B1A1-0D58A465AAE5}" type="sibTrans" cxnId="{CC16DF5B-6CD2-BA45-A5C3-9DEA28D4BB45}">
      <dgm:prSet/>
      <dgm:spPr/>
      <dgm:t>
        <a:bodyPr/>
        <a:lstStyle/>
        <a:p>
          <a:endParaRPr lang="en-US"/>
        </a:p>
      </dgm:t>
    </dgm:pt>
    <dgm:pt modelId="{1637AB92-00DF-8446-A55D-9E2D0E40E759}">
      <dgm:prSet custT="1"/>
      <dgm:spPr/>
      <dgm:t>
        <a:bodyPr/>
        <a:lstStyle/>
        <a:p>
          <a:r>
            <a:rPr lang="en-US" sz="1200" dirty="0"/>
            <a:t>Ansible Collections - </a:t>
          </a:r>
          <a:r>
            <a:rPr lang="en-US" sz="1200" i="0" dirty="0"/>
            <a:t>Ansible Content Collections are a distribution format for Red Hat® Ansible® Automation Platform content that can include playbooks, roles, modules, and plugins around specific topic areas.</a:t>
          </a:r>
          <a:endParaRPr lang="en-US" sz="1200" dirty="0"/>
        </a:p>
      </dgm:t>
    </dgm:pt>
    <dgm:pt modelId="{36CDC873-F821-1942-AB22-47F59BAD2020}" type="parTrans" cxnId="{D074ADED-C243-4946-98D3-3DB80DF86A0C}">
      <dgm:prSet/>
      <dgm:spPr/>
      <dgm:t>
        <a:bodyPr/>
        <a:lstStyle/>
        <a:p>
          <a:endParaRPr lang="en-US"/>
        </a:p>
      </dgm:t>
    </dgm:pt>
    <dgm:pt modelId="{989000A2-857E-C441-839D-7F19F278895C}" type="sibTrans" cxnId="{D074ADED-C243-4946-98D3-3DB80DF86A0C}">
      <dgm:prSet/>
      <dgm:spPr/>
      <dgm:t>
        <a:bodyPr/>
        <a:lstStyle/>
        <a:p>
          <a:endParaRPr lang="en-US"/>
        </a:p>
      </dgm:t>
    </dgm:pt>
    <dgm:pt modelId="{51EB4BEA-1DC2-9B48-94AF-EA3184FE055F}">
      <dgm:prSet custT="1"/>
      <dgm:spPr/>
      <dgm:t>
        <a:bodyPr/>
        <a:lstStyle/>
        <a:p>
          <a:r>
            <a:rPr lang="en-US" sz="1200" b="1" dirty="0"/>
            <a:t>Ansible target host </a:t>
          </a:r>
          <a:r>
            <a:rPr lang="en-US" sz="1200" dirty="0"/>
            <a:t>- machine that Ansible 'Playbooks' are run against.</a:t>
          </a:r>
        </a:p>
      </dgm:t>
    </dgm:pt>
    <dgm:pt modelId="{4819B30C-A38D-4A4E-9DFF-9A7BAB7E538F}" type="parTrans" cxnId="{ED74A8BB-D1E3-7843-9D85-B0E9B6147819}">
      <dgm:prSet/>
      <dgm:spPr/>
      <dgm:t>
        <a:bodyPr/>
        <a:lstStyle/>
        <a:p>
          <a:endParaRPr lang="en-US"/>
        </a:p>
      </dgm:t>
    </dgm:pt>
    <dgm:pt modelId="{A8AC2A66-19ED-C04B-9FFC-CFA28767F076}" type="sibTrans" cxnId="{ED74A8BB-D1E3-7843-9D85-B0E9B6147819}">
      <dgm:prSet/>
      <dgm:spPr/>
      <dgm:t>
        <a:bodyPr/>
        <a:lstStyle/>
        <a:p>
          <a:endParaRPr lang="en-US"/>
        </a:p>
      </dgm:t>
    </dgm:pt>
    <dgm:pt modelId="{17ACF97B-EECE-954D-81BA-3A4F50931875}" type="pres">
      <dgm:prSet presAssocID="{75DEBF72-7FC7-234A-AF4F-95EC63E1648D}" presName="Name0" presStyleCnt="0">
        <dgm:presLayoutVars>
          <dgm:chMax/>
          <dgm:chPref/>
          <dgm:dir/>
          <dgm:animLvl val="lvl"/>
          <dgm:resizeHandles val="exact"/>
        </dgm:presLayoutVars>
      </dgm:prSet>
      <dgm:spPr/>
    </dgm:pt>
    <dgm:pt modelId="{45A72114-87FC-2846-BAB7-E8C76C3F5CDE}" type="pres">
      <dgm:prSet presAssocID="{BFF5D861-E996-0A43-A72E-E4E233C7D805}" presName="composite" presStyleCnt="0"/>
      <dgm:spPr/>
    </dgm:pt>
    <dgm:pt modelId="{93A210DC-D2D4-724B-B90E-F84C29C426B7}" type="pres">
      <dgm:prSet presAssocID="{BFF5D861-E996-0A43-A72E-E4E233C7D805}" presName="Image" presStyleLbl="alignNode1" presStyleIdx="0" presStyleCnt="8" custScaleX="91772" custScaleY="80862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0A45C57E-E172-624C-B9EB-14C6C2B59E69}" type="pres">
      <dgm:prSet presAssocID="{BFF5D861-E996-0A43-A72E-E4E233C7D805}" presName="Accent" presStyleLbl="parChTrans1D1" presStyleIdx="0" presStyleCnt="8"/>
      <dgm:spPr/>
    </dgm:pt>
    <dgm:pt modelId="{A39D3004-90E7-FC4E-A99E-19140AE905A6}" type="pres">
      <dgm:prSet presAssocID="{BFF5D861-E996-0A43-A72E-E4E233C7D805}" presName="Parent" presStyleLbl="revTx" presStyleIdx="0" presStyleCnt="8">
        <dgm:presLayoutVars>
          <dgm:chMax val="0"/>
          <dgm:chPref val="0"/>
          <dgm:bulletEnabled val="1"/>
        </dgm:presLayoutVars>
      </dgm:prSet>
      <dgm:spPr/>
    </dgm:pt>
    <dgm:pt modelId="{434D8E6B-8FE4-B141-95F2-B568D423C4CD}" type="pres">
      <dgm:prSet presAssocID="{4C1B83C3-CB75-1746-8489-9C1ED32C8AFE}" presName="sibTrans" presStyleCnt="0"/>
      <dgm:spPr/>
    </dgm:pt>
    <dgm:pt modelId="{D71E5DD3-723E-F746-84CD-EB633AF224B0}" type="pres">
      <dgm:prSet presAssocID="{06AF01D4-5395-614D-A9F8-8CFBDF1B61AB}" presName="composite" presStyleCnt="0"/>
      <dgm:spPr/>
    </dgm:pt>
    <dgm:pt modelId="{A7E3B5A1-AA41-D943-A77D-D3B35F934EC1}" type="pres">
      <dgm:prSet presAssocID="{06AF01D4-5395-614D-A9F8-8CFBDF1B61AB}" presName="Image" presStyleLbl="alignNode1" presStyleIdx="1" presStyleCnt="8" custScaleX="77661" custScaleY="76958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4F25AB3-76B4-9F4A-A7B1-3ED75AFC5611}" type="pres">
      <dgm:prSet presAssocID="{06AF01D4-5395-614D-A9F8-8CFBDF1B61AB}" presName="Accent" presStyleLbl="parChTrans1D1" presStyleIdx="1" presStyleCnt="8"/>
      <dgm:spPr/>
    </dgm:pt>
    <dgm:pt modelId="{44E6ED0E-DC7E-DF49-8EF6-7351B5408921}" type="pres">
      <dgm:prSet presAssocID="{06AF01D4-5395-614D-A9F8-8CFBDF1B61AB}" presName="Parent" presStyleLbl="revTx" presStyleIdx="1" presStyleCnt="8">
        <dgm:presLayoutVars>
          <dgm:chMax val="0"/>
          <dgm:chPref val="0"/>
          <dgm:bulletEnabled val="1"/>
        </dgm:presLayoutVars>
      </dgm:prSet>
      <dgm:spPr/>
    </dgm:pt>
    <dgm:pt modelId="{25CB5FC0-8DFD-8348-A013-228CEAA86EDE}" type="pres">
      <dgm:prSet presAssocID="{C5EB9DD7-743D-9847-97CC-2AD077E97BF4}" presName="sibTrans" presStyleCnt="0"/>
      <dgm:spPr/>
    </dgm:pt>
    <dgm:pt modelId="{3210DDC2-FF20-5A43-963C-A8B25489721A}" type="pres">
      <dgm:prSet presAssocID="{9B24EF87-F833-244D-9C45-9979D198406D}" presName="composite" presStyleCnt="0"/>
      <dgm:spPr/>
    </dgm:pt>
    <dgm:pt modelId="{C44B2AC8-4655-D448-860B-829C492672D0}" type="pres">
      <dgm:prSet presAssocID="{9B24EF87-F833-244D-9C45-9979D198406D}" presName="Image" presStyleLbl="alignNode1" presStyleIdx="2" presStyleCnt="8" custScaleX="78996" custScaleY="8020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6DAC0A8-ADD1-5B4A-A65F-FD2A91FFC197}" type="pres">
      <dgm:prSet presAssocID="{9B24EF87-F833-244D-9C45-9979D198406D}" presName="Accent" presStyleLbl="parChTrans1D1" presStyleIdx="2" presStyleCnt="8"/>
      <dgm:spPr/>
    </dgm:pt>
    <dgm:pt modelId="{0CC686EB-92D9-0845-A417-E82983228833}" type="pres">
      <dgm:prSet presAssocID="{9B24EF87-F833-244D-9C45-9979D198406D}" presName="Parent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3C565968-598C-3749-A38B-D8718BCC3B9D}" type="pres">
      <dgm:prSet presAssocID="{B6FD2B13-1578-D245-8965-5ABC67C00B1D}" presName="sibTrans" presStyleCnt="0"/>
      <dgm:spPr/>
    </dgm:pt>
    <dgm:pt modelId="{52FA8597-03A1-6948-BD2B-8FF52DF1ABA2}" type="pres">
      <dgm:prSet presAssocID="{7451F810-D0DF-2845-927B-71408F0B5117}" presName="composite" presStyleCnt="0"/>
      <dgm:spPr/>
    </dgm:pt>
    <dgm:pt modelId="{AF093B3D-046E-514C-BED9-97182D3A17CB}" type="pres">
      <dgm:prSet presAssocID="{7451F810-D0DF-2845-927B-71408F0B5117}" presName="Image" presStyleLbl="alignNode1" presStyleIdx="3" presStyleCnt="8" custScaleX="77244" custScaleY="80618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A41C745-7002-B545-8581-45965B5A5D58}" type="pres">
      <dgm:prSet presAssocID="{7451F810-D0DF-2845-927B-71408F0B5117}" presName="Accent" presStyleLbl="parChTrans1D1" presStyleIdx="3" presStyleCnt="8"/>
      <dgm:spPr/>
    </dgm:pt>
    <dgm:pt modelId="{1A1503A1-2B64-3B4C-8CD3-09693001FA75}" type="pres">
      <dgm:prSet presAssocID="{7451F810-D0DF-2845-927B-71408F0B5117}" presName="Parent" presStyleLbl="revTx" presStyleIdx="3" presStyleCnt="8">
        <dgm:presLayoutVars>
          <dgm:chMax val="0"/>
          <dgm:chPref val="0"/>
          <dgm:bulletEnabled val="1"/>
        </dgm:presLayoutVars>
      </dgm:prSet>
      <dgm:spPr/>
    </dgm:pt>
    <dgm:pt modelId="{E5581E09-1048-7644-AAC6-01352F1757E8}" type="pres">
      <dgm:prSet presAssocID="{C764F05F-E30A-9343-8675-B12371FE0509}" presName="sibTrans" presStyleCnt="0"/>
      <dgm:spPr/>
    </dgm:pt>
    <dgm:pt modelId="{5B56691E-B355-2440-8E46-2AE3F8D77EEB}" type="pres">
      <dgm:prSet presAssocID="{4EDFE198-8BBB-A942-9AFC-740E81F3CE0C}" presName="composite" presStyleCnt="0"/>
      <dgm:spPr/>
    </dgm:pt>
    <dgm:pt modelId="{43D1AB7D-A7EC-6D4A-8A2E-FB859FFBD67F}" type="pres">
      <dgm:prSet presAssocID="{4EDFE198-8BBB-A942-9AFC-740E81F3CE0C}" presName="Image" presStyleLbl="alignNode1" presStyleIdx="4" presStyleCnt="8" custScaleX="81667" custScaleY="8711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AA0C0AC-85AE-B140-A3D8-3BBDED69FD76}" type="pres">
      <dgm:prSet presAssocID="{4EDFE198-8BBB-A942-9AFC-740E81F3CE0C}" presName="Accent" presStyleLbl="parChTrans1D1" presStyleIdx="4" presStyleCnt="8"/>
      <dgm:spPr/>
    </dgm:pt>
    <dgm:pt modelId="{37AE3311-DACF-3D47-852F-7E7B46E7B7E1}" type="pres">
      <dgm:prSet presAssocID="{4EDFE198-8BBB-A942-9AFC-740E81F3CE0C}" presName="Parent" presStyleLbl="revTx" presStyleIdx="4" presStyleCnt="8">
        <dgm:presLayoutVars>
          <dgm:chMax val="0"/>
          <dgm:chPref val="0"/>
          <dgm:bulletEnabled val="1"/>
        </dgm:presLayoutVars>
      </dgm:prSet>
      <dgm:spPr/>
    </dgm:pt>
    <dgm:pt modelId="{403CFD8F-DC9F-D04C-8AC0-AA98AE52A565}" type="pres">
      <dgm:prSet presAssocID="{9CC1F3C7-FC25-CF44-925E-DE5ED5046CDF}" presName="sibTrans" presStyleCnt="0"/>
      <dgm:spPr/>
    </dgm:pt>
    <dgm:pt modelId="{D31CA959-78B1-BD46-974C-24A0725256A6}" type="pres">
      <dgm:prSet presAssocID="{90CADBA9-3701-2B4E-B495-0DBA549A2F5D}" presName="composite" presStyleCnt="0"/>
      <dgm:spPr/>
    </dgm:pt>
    <dgm:pt modelId="{C7A2ACC3-CBF5-C44F-80B0-FD0592B21502}" type="pres">
      <dgm:prSet presAssocID="{90CADBA9-3701-2B4E-B495-0DBA549A2F5D}" presName="Image" presStyleLbl="alignNode1" presStyleIdx="5" presStyleCnt="8" custScaleX="78784" custScaleY="8660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6CCD915-4D4D-DD43-9B85-265DAE0B1E25}" type="pres">
      <dgm:prSet presAssocID="{90CADBA9-3701-2B4E-B495-0DBA549A2F5D}" presName="Accent" presStyleLbl="parChTrans1D1" presStyleIdx="5" presStyleCnt="8"/>
      <dgm:spPr/>
    </dgm:pt>
    <dgm:pt modelId="{2C08EE3E-7FFF-6544-9CC7-729094C6304F}" type="pres">
      <dgm:prSet presAssocID="{90CADBA9-3701-2B4E-B495-0DBA549A2F5D}" presName="Parent" presStyleLbl="revTx" presStyleIdx="5" presStyleCnt="8" custScaleY="99074">
        <dgm:presLayoutVars>
          <dgm:chMax val="0"/>
          <dgm:chPref val="0"/>
          <dgm:bulletEnabled val="1"/>
        </dgm:presLayoutVars>
      </dgm:prSet>
      <dgm:spPr/>
    </dgm:pt>
    <dgm:pt modelId="{62FB44D2-F914-0440-B08F-31B810945748}" type="pres">
      <dgm:prSet presAssocID="{F663936D-EA00-F04C-B1A1-0D58A465AAE5}" presName="sibTrans" presStyleCnt="0"/>
      <dgm:spPr/>
    </dgm:pt>
    <dgm:pt modelId="{3266C8B7-A742-D548-91EF-57C5112992EB}" type="pres">
      <dgm:prSet presAssocID="{51EB4BEA-1DC2-9B48-94AF-EA3184FE055F}" presName="composite" presStyleCnt="0"/>
      <dgm:spPr/>
    </dgm:pt>
    <dgm:pt modelId="{F5C8B5BF-731E-FF42-B429-E9D7792F5884}" type="pres">
      <dgm:prSet presAssocID="{51EB4BEA-1DC2-9B48-94AF-EA3184FE055F}" presName="Image" presStyleLbl="alignNode1" presStyleIdx="6" presStyleCnt="8" custScaleX="80079" custScaleY="85890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29780699-EBDA-8544-95D4-2117C700BAD9}" type="pres">
      <dgm:prSet presAssocID="{51EB4BEA-1DC2-9B48-94AF-EA3184FE055F}" presName="Accent" presStyleLbl="parChTrans1D1" presStyleIdx="6" presStyleCnt="8"/>
      <dgm:spPr/>
    </dgm:pt>
    <dgm:pt modelId="{F81AA2C3-1AD9-9D4B-A662-EEFADB983A72}" type="pres">
      <dgm:prSet presAssocID="{51EB4BEA-1DC2-9B48-94AF-EA3184FE055F}" presName="Parent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9DE6AE7E-018F-B245-9C29-F8928902A754}" type="pres">
      <dgm:prSet presAssocID="{A8AC2A66-19ED-C04B-9FFC-CFA28767F076}" presName="sibTrans" presStyleCnt="0"/>
      <dgm:spPr/>
    </dgm:pt>
    <dgm:pt modelId="{FEA5E0E6-F6C5-7548-9883-A0CAFD507717}" type="pres">
      <dgm:prSet presAssocID="{1637AB92-00DF-8446-A55D-9E2D0E40E759}" presName="composite" presStyleCnt="0"/>
      <dgm:spPr/>
    </dgm:pt>
    <dgm:pt modelId="{ECEE70CB-C506-6F4A-B59F-123AA1AB5FBD}" type="pres">
      <dgm:prSet presAssocID="{1637AB92-00DF-8446-A55D-9E2D0E40E759}" presName="Image" presStyleLbl="alignNode1" presStyleIdx="7" presStyleCnt="8" custScaleX="83495" custScaleY="78857" custLinFactNeighborX="-928" custLinFactNeighborY="-4444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C9792883-E0EE-EB4F-9B2B-95E5D4A413B7}" type="pres">
      <dgm:prSet presAssocID="{1637AB92-00DF-8446-A55D-9E2D0E40E759}" presName="Accent" presStyleLbl="parChTrans1D1" presStyleIdx="7" presStyleCnt="8"/>
      <dgm:spPr/>
    </dgm:pt>
    <dgm:pt modelId="{3EECCE83-038B-3E4D-833C-655FC3086EB7}" type="pres">
      <dgm:prSet presAssocID="{1637AB92-00DF-8446-A55D-9E2D0E40E759}" presName="Parent" presStyleLbl="revTx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3B7B2704-D62D-FA40-A62E-D7D4F2D3FBEC}" type="presOf" srcId="{7451F810-D0DF-2845-927B-71408F0B5117}" destId="{1A1503A1-2B64-3B4C-8CD3-09693001FA75}" srcOrd="0" destOrd="0" presId="urn:microsoft.com/office/officeart/2008/layout/PictureLineup"/>
    <dgm:cxn modelId="{572D1610-7BA6-CF42-BEED-F4B26A537766}" type="presOf" srcId="{9B24EF87-F833-244D-9C45-9979D198406D}" destId="{0CC686EB-92D9-0845-A417-E82983228833}" srcOrd="0" destOrd="0" presId="urn:microsoft.com/office/officeart/2008/layout/PictureLineup"/>
    <dgm:cxn modelId="{E77AEE1D-8171-BF4C-95BA-58DB9BE67B76}" type="presOf" srcId="{BFF5D861-E996-0A43-A72E-E4E233C7D805}" destId="{A39D3004-90E7-FC4E-A99E-19140AE905A6}" srcOrd="0" destOrd="0" presId="urn:microsoft.com/office/officeart/2008/layout/PictureLineup"/>
    <dgm:cxn modelId="{F75BBF34-4769-C04B-BE54-EFB3B320109C}" type="presOf" srcId="{90CADBA9-3701-2B4E-B495-0DBA549A2F5D}" destId="{2C08EE3E-7FFF-6544-9CC7-729094C6304F}" srcOrd="0" destOrd="0" presId="urn:microsoft.com/office/officeart/2008/layout/PictureLineup"/>
    <dgm:cxn modelId="{5A343438-1B14-FE44-ABE4-DDC5A3021418}" type="presOf" srcId="{1637AB92-00DF-8446-A55D-9E2D0E40E759}" destId="{3EECCE83-038B-3E4D-833C-655FC3086EB7}" srcOrd="0" destOrd="0" presId="urn:microsoft.com/office/officeart/2008/layout/PictureLineup"/>
    <dgm:cxn modelId="{E8AACF42-663D-6748-A6A4-82E013AAAC19}" type="presOf" srcId="{4EDFE198-8BBB-A942-9AFC-740E81F3CE0C}" destId="{37AE3311-DACF-3D47-852F-7E7B46E7B7E1}" srcOrd="0" destOrd="0" presId="urn:microsoft.com/office/officeart/2008/layout/PictureLineup"/>
    <dgm:cxn modelId="{333BD053-513C-054C-84A3-B5E184208FDA}" srcId="{75DEBF72-7FC7-234A-AF4F-95EC63E1648D}" destId="{06AF01D4-5395-614D-A9F8-8CFBDF1B61AB}" srcOrd="1" destOrd="0" parTransId="{6C5D87DD-0787-0B47-87FE-F81EB81BA6B3}" sibTransId="{C5EB9DD7-743D-9847-97CC-2AD077E97BF4}"/>
    <dgm:cxn modelId="{CC16DF5B-6CD2-BA45-A5C3-9DEA28D4BB45}" srcId="{75DEBF72-7FC7-234A-AF4F-95EC63E1648D}" destId="{90CADBA9-3701-2B4E-B495-0DBA549A2F5D}" srcOrd="5" destOrd="0" parTransId="{B0E604EC-D4DE-3D4F-A48E-7512E294A4C0}" sibTransId="{F663936D-EA00-F04C-B1A1-0D58A465AAE5}"/>
    <dgm:cxn modelId="{52985884-6D58-B842-9AC4-967DB59E84C4}" srcId="{75DEBF72-7FC7-234A-AF4F-95EC63E1648D}" destId="{9B24EF87-F833-244D-9C45-9979D198406D}" srcOrd="2" destOrd="0" parTransId="{746421CE-4BD9-F547-8FAB-0C2FFC12FDB4}" sibTransId="{B6FD2B13-1578-D245-8965-5ABC67C00B1D}"/>
    <dgm:cxn modelId="{D0E5B79C-86DD-1E46-B0A7-1A7C03402A51}" type="presOf" srcId="{06AF01D4-5395-614D-A9F8-8CFBDF1B61AB}" destId="{44E6ED0E-DC7E-DF49-8EF6-7351B5408921}" srcOrd="0" destOrd="0" presId="urn:microsoft.com/office/officeart/2008/layout/PictureLineup"/>
    <dgm:cxn modelId="{C37B9F9D-CBD9-AB47-8BD4-6F5A6B73EC57}" srcId="{75DEBF72-7FC7-234A-AF4F-95EC63E1648D}" destId="{7451F810-D0DF-2845-927B-71408F0B5117}" srcOrd="3" destOrd="0" parTransId="{1A855763-D6CC-9A44-A79B-60E9C52B42C4}" sibTransId="{C764F05F-E30A-9343-8675-B12371FE0509}"/>
    <dgm:cxn modelId="{8F464CB5-0715-684F-939A-023E199BAAFC}" srcId="{75DEBF72-7FC7-234A-AF4F-95EC63E1648D}" destId="{4EDFE198-8BBB-A942-9AFC-740E81F3CE0C}" srcOrd="4" destOrd="0" parTransId="{288319EE-2220-B044-84E3-316181FEC6D9}" sibTransId="{9CC1F3C7-FC25-CF44-925E-DE5ED5046CDF}"/>
    <dgm:cxn modelId="{ED74A8BB-D1E3-7843-9D85-B0E9B6147819}" srcId="{75DEBF72-7FC7-234A-AF4F-95EC63E1648D}" destId="{51EB4BEA-1DC2-9B48-94AF-EA3184FE055F}" srcOrd="6" destOrd="0" parTransId="{4819B30C-A38D-4A4E-9DFF-9A7BAB7E538F}" sibTransId="{A8AC2A66-19ED-C04B-9FFC-CFA28767F076}"/>
    <dgm:cxn modelId="{11DD82DF-92EC-4343-BA68-72929F09CE23}" srcId="{75DEBF72-7FC7-234A-AF4F-95EC63E1648D}" destId="{BFF5D861-E996-0A43-A72E-E4E233C7D805}" srcOrd="0" destOrd="0" parTransId="{5E381D29-5481-A94D-8EFA-D59E69110596}" sibTransId="{4C1B83C3-CB75-1746-8489-9C1ED32C8AFE}"/>
    <dgm:cxn modelId="{D0C106E0-DCBB-C848-B837-2FCBC11A1AFA}" type="presOf" srcId="{51EB4BEA-1DC2-9B48-94AF-EA3184FE055F}" destId="{F81AA2C3-1AD9-9D4B-A662-EEFADB983A72}" srcOrd="0" destOrd="0" presId="urn:microsoft.com/office/officeart/2008/layout/PictureLineup"/>
    <dgm:cxn modelId="{D074ADED-C243-4946-98D3-3DB80DF86A0C}" srcId="{75DEBF72-7FC7-234A-AF4F-95EC63E1648D}" destId="{1637AB92-00DF-8446-A55D-9E2D0E40E759}" srcOrd="7" destOrd="0" parTransId="{36CDC873-F821-1942-AB22-47F59BAD2020}" sibTransId="{989000A2-857E-C441-839D-7F19F278895C}"/>
    <dgm:cxn modelId="{E05033F5-EC6A-A444-9DF4-B1249ADC8812}" type="presOf" srcId="{75DEBF72-7FC7-234A-AF4F-95EC63E1648D}" destId="{17ACF97B-EECE-954D-81BA-3A4F50931875}" srcOrd="0" destOrd="0" presId="urn:microsoft.com/office/officeart/2008/layout/PictureLineup"/>
    <dgm:cxn modelId="{1AC6955A-842D-BB4A-A9DF-CA1B23E33D0F}" type="presParOf" srcId="{17ACF97B-EECE-954D-81BA-3A4F50931875}" destId="{45A72114-87FC-2846-BAB7-E8C76C3F5CDE}" srcOrd="0" destOrd="0" presId="urn:microsoft.com/office/officeart/2008/layout/PictureLineup"/>
    <dgm:cxn modelId="{BF27A2D8-E44B-B044-AC5C-ECF3F2B1E327}" type="presParOf" srcId="{45A72114-87FC-2846-BAB7-E8C76C3F5CDE}" destId="{93A210DC-D2D4-724B-B90E-F84C29C426B7}" srcOrd="0" destOrd="0" presId="urn:microsoft.com/office/officeart/2008/layout/PictureLineup"/>
    <dgm:cxn modelId="{52BFE3A6-C8F9-624B-AC92-70BD0AA63802}" type="presParOf" srcId="{45A72114-87FC-2846-BAB7-E8C76C3F5CDE}" destId="{0A45C57E-E172-624C-B9EB-14C6C2B59E69}" srcOrd="1" destOrd="0" presId="urn:microsoft.com/office/officeart/2008/layout/PictureLineup"/>
    <dgm:cxn modelId="{1462BE49-ADDB-0A42-B675-D8B5D59912EC}" type="presParOf" srcId="{45A72114-87FC-2846-BAB7-E8C76C3F5CDE}" destId="{A39D3004-90E7-FC4E-A99E-19140AE905A6}" srcOrd="2" destOrd="0" presId="urn:microsoft.com/office/officeart/2008/layout/PictureLineup"/>
    <dgm:cxn modelId="{27C0C36D-9E67-DA41-A531-1CEFCE7BF843}" type="presParOf" srcId="{17ACF97B-EECE-954D-81BA-3A4F50931875}" destId="{434D8E6B-8FE4-B141-95F2-B568D423C4CD}" srcOrd="1" destOrd="0" presId="urn:microsoft.com/office/officeart/2008/layout/PictureLineup"/>
    <dgm:cxn modelId="{20126F31-E3A7-7548-9843-929893ABBF00}" type="presParOf" srcId="{17ACF97B-EECE-954D-81BA-3A4F50931875}" destId="{D71E5DD3-723E-F746-84CD-EB633AF224B0}" srcOrd="2" destOrd="0" presId="urn:microsoft.com/office/officeart/2008/layout/PictureLineup"/>
    <dgm:cxn modelId="{0CAC682E-F279-A44E-B8CF-3CAA71B2BF54}" type="presParOf" srcId="{D71E5DD3-723E-F746-84CD-EB633AF224B0}" destId="{A7E3B5A1-AA41-D943-A77D-D3B35F934EC1}" srcOrd="0" destOrd="0" presId="urn:microsoft.com/office/officeart/2008/layout/PictureLineup"/>
    <dgm:cxn modelId="{6B7C7F0F-0403-CC4F-8AFE-83E7DBFFC433}" type="presParOf" srcId="{D71E5DD3-723E-F746-84CD-EB633AF224B0}" destId="{04F25AB3-76B4-9F4A-A7B1-3ED75AFC5611}" srcOrd="1" destOrd="0" presId="urn:microsoft.com/office/officeart/2008/layout/PictureLineup"/>
    <dgm:cxn modelId="{67D66EC6-4881-3745-A194-E552C12BC1CB}" type="presParOf" srcId="{D71E5DD3-723E-F746-84CD-EB633AF224B0}" destId="{44E6ED0E-DC7E-DF49-8EF6-7351B5408921}" srcOrd="2" destOrd="0" presId="urn:microsoft.com/office/officeart/2008/layout/PictureLineup"/>
    <dgm:cxn modelId="{F8128ADB-A9E9-F246-9DD2-38D7E3530E77}" type="presParOf" srcId="{17ACF97B-EECE-954D-81BA-3A4F50931875}" destId="{25CB5FC0-8DFD-8348-A013-228CEAA86EDE}" srcOrd="3" destOrd="0" presId="urn:microsoft.com/office/officeart/2008/layout/PictureLineup"/>
    <dgm:cxn modelId="{B1CAF85A-C7BC-FF47-BA42-079FC44CA63D}" type="presParOf" srcId="{17ACF97B-EECE-954D-81BA-3A4F50931875}" destId="{3210DDC2-FF20-5A43-963C-A8B25489721A}" srcOrd="4" destOrd="0" presId="urn:microsoft.com/office/officeart/2008/layout/PictureLineup"/>
    <dgm:cxn modelId="{326951BC-C206-6F44-915D-184E2BB4D19C}" type="presParOf" srcId="{3210DDC2-FF20-5A43-963C-A8B25489721A}" destId="{C44B2AC8-4655-D448-860B-829C492672D0}" srcOrd="0" destOrd="0" presId="urn:microsoft.com/office/officeart/2008/layout/PictureLineup"/>
    <dgm:cxn modelId="{ECDB4F09-AD80-3B42-A2C1-2025AB24754F}" type="presParOf" srcId="{3210DDC2-FF20-5A43-963C-A8B25489721A}" destId="{36DAC0A8-ADD1-5B4A-A65F-FD2A91FFC197}" srcOrd="1" destOrd="0" presId="urn:microsoft.com/office/officeart/2008/layout/PictureLineup"/>
    <dgm:cxn modelId="{4AA7306F-988D-5A49-B58A-B8334543E09D}" type="presParOf" srcId="{3210DDC2-FF20-5A43-963C-A8B25489721A}" destId="{0CC686EB-92D9-0845-A417-E82983228833}" srcOrd="2" destOrd="0" presId="urn:microsoft.com/office/officeart/2008/layout/PictureLineup"/>
    <dgm:cxn modelId="{C557F86E-3C7E-1E48-B4BB-821A40E7AB5A}" type="presParOf" srcId="{17ACF97B-EECE-954D-81BA-3A4F50931875}" destId="{3C565968-598C-3749-A38B-D8718BCC3B9D}" srcOrd="5" destOrd="0" presId="urn:microsoft.com/office/officeart/2008/layout/PictureLineup"/>
    <dgm:cxn modelId="{1F2EDD03-F340-3949-922D-714C7A990DB9}" type="presParOf" srcId="{17ACF97B-EECE-954D-81BA-3A4F50931875}" destId="{52FA8597-03A1-6948-BD2B-8FF52DF1ABA2}" srcOrd="6" destOrd="0" presId="urn:microsoft.com/office/officeart/2008/layout/PictureLineup"/>
    <dgm:cxn modelId="{9AB5FD5E-0D1C-E045-B851-0F6DE9C66181}" type="presParOf" srcId="{52FA8597-03A1-6948-BD2B-8FF52DF1ABA2}" destId="{AF093B3D-046E-514C-BED9-97182D3A17CB}" srcOrd="0" destOrd="0" presId="urn:microsoft.com/office/officeart/2008/layout/PictureLineup"/>
    <dgm:cxn modelId="{5F49EFB7-21BD-9549-8B54-0F89063AA7CA}" type="presParOf" srcId="{52FA8597-03A1-6948-BD2B-8FF52DF1ABA2}" destId="{0A41C745-7002-B545-8581-45965B5A5D58}" srcOrd="1" destOrd="0" presId="urn:microsoft.com/office/officeart/2008/layout/PictureLineup"/>
    <dgm:cxn modelId="{747E8C35-896F-5A4C-B18F-662181178797}" type="presParOf" srcId="{52FA8597-03A1-6948-BD2B-8FF52DF1ABA2}" destId="{1A1503A1-2B64-3B4C-8CD3-09693001FA75}" srcOrd="2" destOrd="0" presId="urn:microsoft.com/office/officeart/2008/layout/PictureLineup"/>
    <dgm:cxn modelId="{8DF1F6FA-ACC5-8041-9773-67A1F1835715}" type="presParOf" srcId="{17ACF97B-EECE-954D-81BA-3A4F50931875}" destId="{E5581E09-1048-7644-AAC6-01352F1757E8}" srcOrd="7" destOrd="0" presId="urn:microsoft.com/office/officeart/2008/layout/PictureLineup"/>
    <dgm:cxn modelId="{3403038B-EE27-CE40-8304-8848D22948E1}" type="presParOf" srcId="{17ACF97B-EECE-954D-81BA-3A4F50931875}" destId="{5B56691E-B355-2440-8E46-2AE3F8D77EEB}" srcOrd="8" destOrd="0" presId="urn:microsoft.com/office/officeart/2008/layout/PictureLineup"/>
    <dgm:cxn modelId="{4CF33AA0-F847-CD46-9628-37692577B779}" type="presParOf" srcId="{5B56691E-B355-2440-8E46-2AE3F8D77EEB}" destId="{43D1AB7D-A7EC-6D4A-8A2E-FB859FFBD67F}" srcOrd="0" destOrd="0" presId="urn:microsoft.com/office/officeart/2008/layout/PictureLineup"/>
    <dgm:cxn modelId="{FE52D1A0-0128-8046-B2B4-A40C19BC8356}" type="presParOf" srcId="{5B56691E-B355-2440-8E46-2AE3F8D77EEB}" destId="{0AA0C0AC-85AE-B140-A3D8-3BBDED69FD76}" srcOrd="1" destOrd="0" presId="urn:microsoft.com/office/officeart/2008/layout/PictureLineup"/>
    <dgm:cxn modelId="{635D652B-B787-EB4A-A1CB-633249C97825}" type="presParOf" srcId="{5B56691E-B355-2440-8E46-2AE3F8D77EEB}" destId="{37AE3311-DACF-3D47-852F-7E7B46E7B7E1}" srcOrd="2" destOrd="0" presId="urn:microsoft.com/office/officeart/2008/layout/PictureLineup"/>
    <dgm:cxn modelId="{C10B9C59-11D3-194E-A592-49D7D5736AF7}" type="presParOf" srcId="{17ACF97B-EECE-954D-81BA-3A4F50931875}" destId="{403CFD8F-DC9F-D04C-8AC0-AA98AE52A565}" srcOrd="9" destOrd="0" presId="urn:microsoft.com/office/officeart/2008/layout/PictureLineup"/>
    <dgm:cxn modelId="{7CD2CDFD-2C9D-5A49-A062-7DCC93200FE3}" type="presParOf" srcId="{17ACF97B-EECE-954D-81BA-3A4F50931875}" destId="{D31CA959-78B1-BD46-974C-24A0725256A6}" srcOrd="10" destOrd="0" presId="urn:microsoft.com/office/officeart/2008/layout/PictureLineup"/>
    <dgm:cxn modelId="{66DC3C1C-D886-014F-AC8D-35EECBD2174A}" type="presParOf" srcId="{D31CA959-78B1-BD46-974C-24A0725256A6}" destId="{C7A2ACC3-CBF5-C44F-80B0-FD0592B21502}" srcOrd="0" destOrd="0" presId="urn:microsoft.com/office/officeart/2008/layout/PictureLineup"/>
    <dgm:cxn modelId="{B62E135A-053A-1942-AE10-8D155A7A3162}" type="presParOf" srcId="{D31CA959-78B1-BD46-974C-24A0725256A6}" destId="{16CCD915-4D4D-DD43-9B85-265DAE0B1E25}" srcOrd="1" destOrd="0" presId="urn:microsoft.com/office/officeart/2008/layout/PictureLineup"/>
    <dgm:cxn modelId="{609367D7-5B15-7E42-B429-0969656A8A5D}" type="presParOf" srcId="{D31CA959-78B1-BD46-974C-24A0725256A6}" destId="{2C08EE3E-7FFF-6544-9CC7-729094C6304F}" srcOrd="2" destOrd="0" presId="urn:microsoft.com/office/officeart/2008/layout/PictureLineup"/>
    <dgm:cxn modelId="{9320AA97-BC9A-7D42-9890-F1FB2FA860ED}" type="presParOf" srcId="{17ACF97B-EECE-954D-81BA-3A4F50931875}" destId="{62FB44D2-F914-0440-B08F-31B810945748}" srcOrd="11" destOrd="0" presId="urn:microsoft.com/office/officeart/2008/layout/PictureLineup"/>
    <dgm:cxn modelId="{EC0E16C3-1732-714F-87F3-67A1C9B71F22}" type="presParOf" srcId="{17ACF97B-EECE-954D-81BA-3A4F50931875}" destId="{3266C8B7-A742-D548-91EF-57C5112992EB}" srcOrd="12" destOrd="0" presId="urn:microsoft.com/office/officeart/2008/layout/PictureLineup"/>
    <dgm:cxn modelId="{E716B199-CE91-FB44-B5E0-FB1B87276544}" type="presParOf" srcId="{3266C8B7-A742-D548-91EF-57C5112992EB}" destId="{F5C8B5BF-731E-FF42-B429-E9D7792F5884}" srcOrd="0" destOrd="0" presId="urn:microsoft.com/office/officeart/2008/layout/PictureLineup"/>
    <dgm:cxn modelId="{AC929C70-4728-0C4E-AC40-FBBA72464A8D}" type="presParOf" srcId="{3266C8B7-A742-D548-91EF-57C5112992EB}" destId="{29780699-EBDA-8544-95D4-2117C700BAD9}" srcOrd="1" destOrd="0" presId="urn:microsoft.com/office/officeart/2008/layout/PictureLineup"/>
    <dgm:cxn modelId="{F3CC6584-CD1E-0C4D-A7F9-1FF9CA9086DD}" type="presParOf" srcId="{3266C8B7-A742-D548-91EF-57C5112992EB}" destId="{F81AA2C3-1AD9-9D4B-A662-EEFADB983A72}" srcOrd="2" destOrd="0" presId="urn:microsoft.com/office/officeart/2008/layout/PictureLineup"/>
    <dgm:cxn modelId="{ACD8A56D-AF32-5746-A220-0F4D2F2E2E13}" type="presParOf" srcId="{17ACF97B-EECE-954D-81BA-3A4F50931875}" destId="{9DE6AE7E-018F-B245-9C29-F8928902A754}" srcOrd="13" destOrd="0" presId="urn:microsoft.com/office/officeart/2008/layout/PictureLineup"/>
    <dgm:cxn modelId="{D715F27F-8C82-874B-98CE-B19A857FEE12}" type="presParOf" srcId="{17ACF97B-EECE-954D-81BA-3A4F50931875}" destId="{FEA5E0E6-F6C5-7548-9883-A0CAFD507717}" srcOrd="14" destOrd="0" presId="urn:microsoft.com/office/officeart/2008/layout/PictureLineup"/>
    <dgm:cxn modelId="{81F22507-A42D-D24E-9E6D-2EB891385E62}" type="presParOf" srcId="{FEA5E0E6-F6C5-7548-9883-A0CAFD507717}" destId="{ECEE70CB-C506-6F4A-B59F-123AA1AB5FBD}" srcOrd="0" destOrd="0" presId="urn:microsoft.com/office/officeart/2008/layout/PictureLineup"/>
    <dgm:cxn modelId="{261E21A0-A877-7D4E-AF5B-705B9C31AB97}" type="presParOf" srcId="{FEA5E0E6-F6C5-7548-9883-A0CAFD507717}" destId="{C9792883-E0EE-EB4F-9B2B-95E5D4A413B7}" srcOrd="1" destOrd="0" presId="urn:microsoft.com/office/officeart/2008/layout/PictureLineup"/>
    <dgm:cxn modelId="{A8D01BCC-45E5-9A4A-9AB8-16BC0BF9B840}" type="presParOf" srcId="{FEA5E0E6-F6C5-7548-9883-A0CAFD507717}" destId="{3EECCE83-038B-3E4D-833C-655FC3086EB7}" srcOrd="2" destOrd="0" presId="urn:microsoft.com/office/officeart/2008/layout/PictureLineup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A210DC-D2D4-724B-B90E-F84C29C426B7}">
      <dsp:nvSpPr>
        <dsp:cNvPr id="0" name=""/>
        <dsp:cNvSpPr/>
      </dsp:nvSpPr>
      <dsp:spPr>
        <a:xfrm>
          <a:off x="60591" y="955177"/>
          <a:ext cx="1292176" cy="1138560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45C57E-E172-624C-B9EB-14C6C2B59E69}">
      <dsp:nvSpPr>
        <dsp:cNvPr id="0" name=""/>
        <dsp:cNvSpPr/>
      </dsp:nvSpPr>
      <dsp:spPr>
        <a:xfrm>
          <a:off x="2664" y="820443"/>
          <a:ext cx="140" cy="2816058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9D3004-90E7-FC4E-A99E-19140AE905A6}">
      <dsp:nvSpPr>
        <dsp:cNvPr id="0" name=""/>
        <dsp:cNvSpPr/>
      </dsp:nvSpPr>
      <dsp:spPr>
        <a:xfrm>
          <a:off x="2664" y="2228473"/>
          <a:ext cx="1408029" cy="1408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Control node </a:t>
          </a:r>
          <a:r>
            <a:rPr lang="en-US" sz="1200" kern="1200" dirty="0"/>
            <a:t>– machine Ansible is installed and configured on.</a:t>
          </a:r>
        </a:p>
      </dsp:txBody>
      <dsp:txXfrm>
        <a:off x="2664" y="2228473"/>
        <a:ext cx="1408029" cy="1408029"/>
      </dsp:txXfrm>
    </dsp:sp>
    <dsp:sp modelId="{A7E3B5A1-AA41-D943-A77D-D3B35F934EC1}">
      <dsp:nvSpPr>
        <dsp:cNvPr id="0" name=""/>
        <dsp:cNvSpPr/>
      </dsp:nvSpPr>
      <dsp:spPr>
        <a:xfrm>
          <a:off x="1568676" y="982662"/>
          <a:ext cx="1093489" cy="108359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F25AB3-76B4-9F4A-A7B1-3ED75AFC5611}">
      <dsp:nvSpPr>
        <dsp:cNvPr id="0" name=""/>
        <dsp:cNvSpPr/>
      </dsp:nvSpPr>
      <dsp:spPr>
        <a:xfrm>
          <a:off x="1411406" y="820443"/>
          <a:ext cx="140" cy="2816058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E6ED0E-DC7E-DF49-8EF6-7351B5408921}">
      <dsp:nvSpPr>
        <dsp:cNvPr id="0" name=""/>
        <dsp:cNvSpPr/>
      </dsp:nvSpPr>
      <dsp:spPr>
        <a:xfrm>
          <a:off x="1411406" y="2228473"/>
          <a:ext cx="1408029" cy="1408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Python </a:t>
          </a:r>
          <a:r>
            <a:rPr lang="en-US" sz="1000" kern="1200" dirty="0"/>
            <a:t>– </a:t>
          </a:r>
          <a:r>
            <a:rPr lang="en-US" sz="1000" b="0" i="0" u="none" kern="1200" dirty="0"/>
            <a:t>Python is a high-level, general-purpose programming language. Its design philosophy emphasizes code readability with the use of significant indentation. </a:t>
          </a:r>
          <a:r>
            <a:rPr lang="en-US" sz="1000" kern="1200" dirty="0"/>
            <a:t> </a:t>
          </a:r>
        </a:p>
      </dsp:txBody>
      <dsp:txXfrm>
        <a:off x="1411406" y="2228473"/>
        <a:ext cx="1408029" cy="1408029"/>
      </dsp:txXfrm>
    </dsp:sp>
    <dsp:sp modelId="{C44B2AC8-4655-D448-860B-829C492672D0}">
      <dsp:nvSpPr>
        <dsp:cNvPr id="0" name=""/>
        <dsp:cNvSpPr/>
      </dsp:nvSpPr>
      <dsp:spPr>
        <a:xfrm>
          <a:off x="2968019" y="959789"/>
          <a:ext cx="1112286" cy="1129338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DAC0A8-ADD1-5B4A-A65F-FD2A91FFC197}">
      <dsp:nvSpPr>
        <dsp:cNvPr id="0" name=""/>
        <dsp:cNvSpPr/>
      </dsp:nvSpPr>
      <dsp:spPr>
        <a:xfrm>
          <a:off x="2820148" y="820443"/>
          <a:ext cx="140" cy="2816058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C686EB-92D9-0845-A417-E82983228833}">
      <dsp:nvSpPr>
        <dsp:cNvPr id="0" name=""/>
        <dsp:cNvSpPr/>
      </dsp:nvSpPr>
      <dsp:spPr>
        <a:xfrm>
          <a:off x="2820148" y="2228473"/>
          <a:ext cx="1408029" cy="1408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PIP </a:t>
          </a:r>
          <a:r>
            <a:rPr lang="en-US" sz="1000" kern="1200" dirty="0"/>
            <a:t>– Python package installer.</a:t>
          </a:r>
        </a:p>
      </dsp:txBody>
      <dsp:txXfrm>
        <a:off x="2820148" y="2228473"/>
        <a:ext cx="1408029" cy="1408029"/>
      </dsp:txXfrm>
    </dsp:sp>
    <dsp:sp modelId="{AF093B3D-046E-514C-BED9-97182D3A17CB}">
      <dsp:nvSpPr>
        <dsp:cNvPr id="0" name=""/>
        <dsp:cNvSpPr/>
      </dsp:nvSpPr>
      <dsp:spPr>
        <a:xfrm>
          <a:off x="4389095" y="956895"/>
          <a:ext cx="1087618" cy="1135125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41C745-7002-B545-8581-45965B5A5D58}">
      <dsp:nvSpPr>
        <dsp:cNvPr id="0" name=""/>
        <dsp:cNvSpPr/>
      </dsp:nvSpPr>
      <dsp:spPr>
        <a:xfrm>
          <a:off x="4228889" y="820443"/>
          <a:ext cx="140" cy="2816058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1503A1-2B64-3B4C-8CD3-09693001FA75}">
      <dsp:nvSpPr>
        <dsp:cNvPr id="0" name=""/>
        <dsp:cNvSpPr/>
      </dsp:nvSpPr>
      <dsp:spPr>
        <a:xfrm>
          <a:off x="4228889" y="2228473"/>
          <a:ext cx="1408029" cy="1408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PIPENV </a:t>
          </a:r>
          <a:r>
            <a:rPr lang="en-US" sz="1000" kern="1200" dirty="0"/>
            <a:t>- </a:t>
          </a:r>
          <a:r>
            <a:rPr lang="en-US" sz="1000" i="0" kern="1200" dirty="0"/>
            <a:t> </a:t>
          </a:r>
          <a:r>
            <a:rPr lang="en-US" sz="1000" kern="1200" dirty="0"/>
            <a:t>A</a:t>
          </a:r>
          <a:r>
            <a:rPr lang="en-US" sz="1000" i="0" kern="1200" dirty="0"/>
            <a:t> tool that provides all necessary means to create a virtual environment for your Python project.</a:t>
          </a:r>
          <a:endParaRPr lang="en-US" sz="1000" kern="1200" dirty="0"/>
        </a:p>
      </dsp:txBody>
      <dsp:txXfrm>
        <a:off x="4228889" y="2228473"/>
        <a:ext cx="1408029" cy="1408029"/>
      </dsp:txXfrm>
    </dsp:sp>
    <dsp:sp modelId="{43D1AB7D-A7EC-6D4A-8A2E-FB859FFBD67F}">
      <dsp:nvSpPr>
        <dsp:cNvPr id="0" name=""/>
        <dsp:cNvSpPr/>
      </dsp:nvSpPr>
      <dsp:spPr>
        <a:xfrm>
          <a:off x="5766698" y="911155"/>
          <a:ext cx="1149895" cy="12266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A0C0AC-85AE-B140-A3D8-3BBDED69FD76}">
      <dsp:nvSpPr>
        <dsp:cNvPr id="0" name=""/>
        <dsp:cNvSpPr/>
      </dsp:nvSpPr>
      <dsp:spPr>
        <a:xfrm>
          <a:off x="5637631" y="820443"/>
          <a:ext cx="140" cy="2816058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AE3311-DACF-3D47-852F-7E7B46E7B7E1}">
      <dsp:nvSpPr>
        <dsp:cNvPr id="0" name=""/>
        <dsp:cNvSpPr/>
      </dsp:nvSpPr>
      <dsp:spPr>
        <a:xfrm>
          <a:off x="5637631" y="2228473"/>
          <a:ext cx="1408029" cy="1408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Ansible</a:t>
          </a:r>
          <a:r>
            <a:rPr lang="en-US" sz="1000" kern="1200" dirty="0"/>
            <a:t> – </a:t>
          </a:r>
          <a:r>
            <a:rPr lang="en-US" sz="1000" b="0" i="0" u="none" strike="noStrike" kern="1200" dirty="0">
              <a:effectLst/>
            </a:rPr>
            <a:t>is an open-source suite that includes software provisioning, configuration management, and application deployment functionality. </a:t>
          </a:r>
          <a:endParaRPr lang="en-US" sz="1000" kern="1200" dirty="0"/>
        </a:p>
      </dsp:txBody>
      <dsp:txXfrm>
        <a:off x="5637631" y="2228473"/>
        <a:ext cx="1408029" cy="1408029"/>
      </dsp:txXfrm>
    </dsp:sp>
    <dsp:sp modelId="{C7A2ACC3-CBF5-C44F-80B0-FD0592B21502}">
      <dsp:nvSpPr>
        <dsp:cNvPr id="0" name=""/>
        <dsp:cNvSpPr/>
      </dsp:nvSpPr>
      <dsp:spPr>
        <a:xfrm>
          <a:off x="7195737" y="914760"/>
          <a:ext cx="1109301" cy="12193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CCD915-4D4D-DD43-9B85-265DAE0B1E25}">
      <dsp:nvSpPr>
        <dsp:cNvPr id="0" name=""/>
        <dsp:cNvSpPr/>
      </dsp:nvSpPr>
      <dsp:spPr>
        <a:xfrm>
          <a:off x="7046373" y="820443"/>
          <a:ext cx="140" cy="2816058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08EE3E-7FFF-6544-9CC7-729094C6304F}">
      <dsp:nvSpPr>
        <dsp:cNvPr id="0" name=""/>
        <dsp:cNvSpPr/>
      </dsp:nvSpPr>
      <dsp:spPr>
        <a:xfrm>
          <a:off x="7046373" y="2234992"/>
          <a:ext cx="1408029" cy="1394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Ansible-Lint </a:t>
          </a:r>
          <a:r>
            <a:rPr lang="en-US" sz="1000" kern="1200" dirty="0"/>
            <a:t>- </a:t>
          </a:r>
          <a:r>
            <a:rPr lang="en-US" sz="1000" b="0" i="0" kern="1200" dirty="0"/>
            <a:t>a</a:t>
          </a:r>
          <a:r>
            <a:rPr lang="en-US" sz="1000" i="0" kern="1200" dirty="0"/>
            <a:t> YAML linter specific to Ansible playbooks. That means when you lint a playbook, it's not just looking at the markup syntax but also how you're using Ansible modules.</a:t>
          </a:r>
          <a:endParaRPr lang="en-US" sz="1000" kern="1200" dirty="0"/>
        </a:p>
      </dsp:txBody>
      <dsp:txXfrm>
        <a:off x="7046373" y="2234992"/>
        <a:ext cx="1408029" cy="1394990"/>
      </dsp:txXfrm>
    </dsp:sp>
    <dsp:sp modelId="{F5C8B5BF-731E-FF42-B429-E9D7792F5884}">
      <dsp:nvSpPr>
        <dsp:cNvPr id="0" name=""/>
        <dsp:cNvSpPr/>
      </dsp:nvSpPr>
      <dsp:spPr>
        <a:xfrm>
          <a:off x="8595361" y="919780"/>
          <a:ext cx="1127535" cy="1209356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780699-EBDA-8544-95D4-2117C700BAD9}">
      <dsp:nvSpPr>
        <dsp:cNvPr id="0" name=""/>
        <dsp:cNvSpPr/>
      </dsp:nvSpPr>
      <dsp:spPr>
        <a:xfrm>
          <a:off x="8455115" y="820443"/>
          <a:ext cx="140" cy="2816058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1AA2C3-1AD9-9D4B-A662-EEFADB983A72}">
      <dsp:nvSpPr>
        <dsp:cNvPr id="0" name=""/>
        <dsp:cNvSpPr/>
      </dsp:nvSpPr>
      <dsp:spPr>
        <a:xfrm>
          <a:off x="8455115" y="2228473"/>
          <a:ext cx="1408029" cy="1408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Ansible target host </a:t>
          </a:r>
          <a:r>
            <a:rPr lang="en-US" sz="1200" kern="1200" dirty="0"/>
            <a:t>- machine that Ansible 'Playbooks' are run against.</a:t>
          </a:r>
        </a:p>
      </dsp:txBody>
      <dsp:txXfrm>
        <a:off x="8455115" y="2228473"/>
        <a:ext cx="1408029" cy="1408029"/>
      </dsp:txXfrm>
    </dsp:sp>
    <dsp:sp modelId="{ECEE70CB-C506-6F4A-B59F-123AA1AB5FBD}">
      <dsp:nvSpPr>
        <dsp:cNvPr id="0" name=""/>
        <dsp:cNvSpPr/>
      </dsp:nvSpPr>
      <dsp:spPr>
        <a:xfrm>
          <a:off x="9966987" y="906720"/>
          <a:ext cx="1175634" cy="1110329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792883-E0EE-EB4F-9B2B-95E5D4A413B7}">
      <dsp:nvSpPr>
        <dsp:cNvPr id="0" name=""/>
        <dsp:cNvSpPr/>
      </dsp:nvSpPr>
      <dsp:spPr>
        <a:xfrm>
          <a:off x="9863856" y="820443"/>
          <a:ext cx="140" cy="2816058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ECCE83-038B-3E4D-833C-655FC3086EB7}">
      <dsp:nvSpPr>
        <dsp:cNvPr id="0" name=""/>
        <dsp:cNvSpPr/>
      </dsp:nvSpPr>
      <dsp:spPr>
        <a:xfrm>
          <a:off x="9863856" y="2228473"/>
          <a:ext cx="1408029" cy="1408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Ansible Collections - </a:t>
          </a:r>
          <a:r>
            <a:rPr lang="en-US" sz="1200" i="0" kern="1200" dirty="0"/>
            <a:t>Ansible Content Collections are a distribution format for Red Hat® Ansible® Automation Platform content that can include playbooks, roles, modules, and plugins around specific topic areas.</a:t>
          </a:r>
          <a:endParaRPr lang="en-US" sz="1200" kern="1200" dirty="0"/>
        </a:p>
      </dsp:txBody>
      <dsp:txXfrm>
        <a:off x="9863856" y="2228473"/>
        <a:ext cx="1408029" cy="14080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Lineup">
  <dgm:title val=""/>
  <dgm:desc val=""/>
  <dgm:catLst>
    <dgm:cat type="picture" pri="19000"/>
    <dgm:cat type="pictureconvert" pri="1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3" destOrd="0"/>
        <dgm:cxn modelId="42" srcId="30" destId="41" srcOrd="0" destOrd="0"/>
      </dgm:cxnLst>
      <dgm:bg/>
      <dgm:whole/>
    </dgm:dataModel>
  </dgm:clrData>
  <dgm:layoutNode name="Name0">
    <dgm:varLst>
      <dgm:chMax/>
      <dgm:chPref/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Parent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l" for="ch" forName="Accent" refType="w" fact="0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if>
          <dgm:else name="Name6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r" for="ch" forName="Accent" refType="w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Accent" styleLbl="parChTrans1D1">
          <dgm:alg type="sp"/>
          <dgm:shape xmlns:r="http://schemas.openxmlformats.org/officeDocument/2006/relationships" type="line" r:blip="">
            <dgm:adjLst/>
          </dgm:shape>
          <dgm:presOf/>
        </dgm:layoutNode>
        <dgm:layoutNode name="Paren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CFE3D7-E034-4676-AD80-9128A8CAEBBA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68D0F6-DBA1-4468-B90A-D141EB7C0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98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1BCA43D-E454-42D8-9F7E-62917ADA1E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0" y="3067050"/>
            <a:ext cx="12192000" cy="37909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0396E6-8E5E-400C-BC91-808CCAF593F0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694548" y="685799"/>
            <a:ext cx="8019684" cy="2569463"/>
          </a:xfrm>
        </p:spPr>
        <p:txBody>
          <a:bodyPr anchor="b"/>
          <a:lstStyle>
            <a:lvl1pPr algn="l">
              <a:defRPr sz="66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1FAFE26-8966-48B9-8A1B-89462664F5CF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730250" y="3337561"/>
            <a:ext cx="7989486" cy="283464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  <a:defRPr sz="2400" b="1" cap="all" spc="50" baseline="0">
                <a:solidFill>
                  <a:schemeClr val="bg2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2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1" cap="none" baseline="0"/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800" b="0" cap="none" baseline="0">
                <a:latin typeface="+mj-lt"/>
              </a:defRPr>
            </a:lvl3pPr>
            <a:lvl4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5pPr>
            <a:lvl6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6pPr>
            <a:lvl7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7pPr>
            <a:lvl8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8pPr>
            <a:lvl9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876F7C-2569-4D42-82DB-D658C78C08A7}"/>
              </a:ext>
            </a:extLst>
          </p:cNvPr>
          <p:cNvSpPr txBox="1"/>
          <p:nvPr userDrawn="1"/>
        </p:nvSpPr>
        <p:spPr>
          <a:xfrm>
            <a:off x="686432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©2019 F5 Networks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F822DE-3288-4B5F-B10D-34A39C37DE20}"/>
              </a:ext>
            </a:extLst>
          </p:cNvPr>
          <p:cNvSpPr txBox="1"/>
          <p:nvPr userDrawn="1"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>
              <a:solidFill>
                <a:srgbClr val="3A343F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52" name="Group 22">
            <a:extLst>
              <a:ext uri="{FF2B5EF4-FFF2-40B4-BE49-F238E27FC236}">
                <a16:creationId xmlns:a16="http://schemas.microsoft.com/office/drawing/2014/main" id="{41035A42-3897-4FEC-A6CF-AA5CEEE1827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658385" y="685800"/>
            <a:ext cx="850392" cy="850392"/>
            <a:chOff x="5266" y="0"/>
            <a:chExt cx="733" cy="733"/>
          </a:xfrm>
        </p:grpSpPr>
        <p:sp>
          <p:nvSpPr>
            <p:cNvPr id="53" name="Freeform 23">
              <a:extLst>
                <a:ext uri="{FF2B5EF4-FFF2-40B4-BE49-F238E27FC236}">
                  <a16:creationId xmlns:a16="http://schemas.microsoft.com/office/drawing/2014/main" id="{35FC5CE5-D177-452B-B501-171F7F7B28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4">
              <a:extLst>
                <a:ext uri="{FF2B5EF4-FFF2-40B4-BE49-F238E27FC236}">
                  <a16:creationId xmlns:a16="http://schemas.microsoft.com/office/drawing/2014/main" id="{9512F381-C9E2-42DB-9804-E2A3110E4A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5">
              <a:extLst>
                <a:ext uri="{FF2B5EF4-FFF2-40B4-BE49-F238E27FC236}">
                  <a16:creationId xmlns:a16="http://schemas.microsoft.com/office/drawing/2014/main" id="{67DAC3FF-4F2A-47A0-92C4-57EBF749DD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6">
              <a:extLst>
                <a:ext uri="{FF2B5EF4-FFF2-40B4-BE49-F238E27FC236}">
                  <a16:creationId xmlns:a16="http://schemas.microsoft.com/office/drawing/2014/main" id="{BE93662C-DB9C-4667-9AD5-11F75E4280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7">
              <a:extLst>
                <a:ext uri="{FF2B5EF4-FFF2-40B4-BE49-F238E27FC236}">
                  <a16:creationId xmlns:a16="http://schemas.microsoft.com/office/drawing/2014/main" id="{0740FC59-4F4D-41D4-B66D-D51D2238A6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4" name="Footer Placeholder 5">
            <a:extLst>
              <a:ext uri="{FF2B5EF4-FFF2-40B4-BE49-F238E27FC236}">
                <a16:creationId xmlns:a16="http://schemas.microsoft.com/office/drawing/2014/main" id="{70E781AC-0A91-4FBA-956B-DE9C2D61E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331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2D31B2-6CB5-4681-8E1F-B01175D33A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0" y="3009900"/>
            <a:ext cx="12191999" cy="38481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543B27-30F5-49F3-A344-80EEF4BE7A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95400" y="685801"/>
            <a:ext cx="9601200" cy="4796246"/>
          </a:xfrm>
        </p:spPr>
        <p:txBody>
          <a:bodyPr anchor="ctr"/>
          <a:lstStyle>
            <a:lvl1pPr marL="228600" indent="-228600" algn="ctr">
              <a:spcAft>
                <a:spcPts val="600"/>
              </a:spcAft>
              <a:buFont typeface="Arial" panose="020B0604020202020204" pitchFamily="34" charset="0"/>
              <a:buChar char="“"/>
              <a:defRPr sz="4500">
                <a:solidFill>
                  <a:schemeClr val="tx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2400"/>
              </a:spcBef>
              <a:buFont typeface="Arial" panose="020B0604020202020204" pitchFamily="34" charset="0"/>
              <a:buChar char="​"/>
              <a:defRPr sz="2200" b="1" cap="all" spc="50" baseline="0">
                <a:solidFill>
                  <a:schemeClr val="bg2"/>
                </a:solidFill>
                <a:latin typeface="+mn-lt"/>
              </a:defRPr>
            </a:lvl2pPr>
            <a:lvl3pPr marL="0" indent="0" algn="ctr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3pPr>
            <a:lvl4pPr marL="0" indent="0" algn="ctr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4pPr>
            <a:lvl5pPr marL="0" indent="0" algn="ctr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5pPr>
            <a:lvl6pPr marL="0" indent="0" algn="ctr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6pPr>
            <a:lvl7pPr marL="0" indent="0" algn="ctr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7pPr>
            <a:lvl8pPr marL="0" indent="0" algn="ctr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8pPr>
            <a:lvl9pPr marL="0" indent="0" algn="ctr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/>
              <a:t>Edit Master text styles”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</a:t>
            </a:r>
          </a:p>
          <a:p>
            <a:pPr lvl="6"/>
            <a:r>
              <a:rPr lang="en-US"/>
              <a:t>Seventh</a:t>
            </a:r>
          </a:p>
          <a:p>
            <a:pPr lvl="7"/>
            <a:r>
              <a:rPr lang="en-US"/>
              <a:t>Eight</a:t>
            </a:r>
          </a:p>
          <a:p>
            <a:pPr lvl="8"/>
            <a:r>
              <a:rPr lang="en-US"/>
              <a:t>nine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4D48E4-F696-49BF-9637-6604F76870A0}"/>
              </a:ext>
            </a:extLst>
          </p:cNvPr>
          <p:cNvSpPr txBox="1"/>
          <p:nvPr userDrawn="1"/>
        </p:nvSpPr>
        <p:spPr>
          <a:xfrm>
            <a:off x="686432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A90235-5689-4D0D-A98C-36886DF5D6D1}"/>
              </a:ext>
            </a:extLst>
          </p:cNvPr>
          <p:cNvSpPr txBox="1"/>
          <p:nvPr userDrawn="1"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>
              <a:solidFill>
                <a:srgbClr val="3A343F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F316A1-681D-4D0B-9D5A-2B1D2D38FB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9268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836E480-E42E-4AF7-9F2C-0D6D6C9E201E}"/>
              </a:ext>
            </a:extLst>
          </p:cNvPr>
          <p:cNvSpPr/>
          <p:nvPr userDrawn="1"/>
        </p:nvSpPr>
        <p:spPr>
          <a:xfrm>
            <a:off x="6093265" y="0"/>
            <a:ext cx="6098736" cy="6858000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8AD9881D-B00A-4247-8DF7-BEE9578ADBC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093265" y="0"/>
            <a:ext cx="6098736" cy="6858000"/>
          </a:xfrm>
          <a:prstGeom prst="rect">
            <a:avLst/>
          </a:prstGeom>
          <a:noFill/>
        </p:spPr>
        <p:txBody>
          <a:bodyPr lIns="274320" tIns="274320" rIns="274320" bIns="274320"/>
          <a:lstStyle>
            <a:lvl1pPr algn="ctr">
              <a:buNone/>
              <a:defRPr sz="1800"/>
            </a:lvl1pPr>
          </a:lstStyle>
          <a:p>
            <a:r>
              <a:rPr lang="en-US"/>
              <a:t>Click icon below to insert a photo</a:t>
            </a:r>
          </a:p>
        </p:txBody>
      </p:sp>
      <p:grpSp>
        <p:nvGrpSpPr>
          <p:cNvPr id="9" name="Group 22">
            <a:extLst>
              <a:ext uri="{FF2B5EF4-FFF2-40B4-BE49-F238E27FC236}">
                <a16:creationId xmlns:a16="http://schemas.microsoft.com/office/drawing/2014/main" id="{8D0A2A5B-D1E7-45BE-AE60-A6F36936B16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1"/>
            <a:ext cx="245297" cy="245297"/>
            <a:chOff x="5266" y="0"/>
            <a:chExt cx="733" cy="733"/>
          </a:xfrm>
          <a:solidFill>
            <a:schemeClr val="bg1"/>
          </a:solidFill>
        </p:grpSpPr>
        <p:sp>
          <p:nvSpPr>
            <p:cNvPr id="10" name="Freeform 24">
              <a:extLst>
                <a:ext uri="{FF2B5EF4-FFF2-40B4-BE49-F238E27FC236}">
                  <a16:creationId xmlns:a16="http://schemas.microsoft.com/office/drawing/2014/main" id="{9183C3AE-028B-4DDA-9205-EC6D655EEA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1" name="Freeform 25">
              <a:extLst>
                <a:ext uri="{FF2B5EF4-FFF2-40B4-BE49-F238E27FC236}">
                  <a16:creationId xmlns:a16="http://schemas.microsoft.com/office/drawing/2014/main" id="{F505AD9A-ACA3-4F80-AFE2-84AD08C01D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2" name="Freeform 26">
              <a:extLst>
                <a:ext uri="{FF2B5EF4-FFF2-40B4-BE49-F238E27FC236}">
                  <a16:creationId xmlns:a16="http://schemas.microsoft.com/office/drawing/2014/main" id="{B03D2BBB-45A1-4D25-ABE8-7FC9374EA0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3" name="Freeform 27">
              <a:extLst>
                <a:ext uri="{FF2B5EF4-FFF2-40B4-BE49-F238E27FC236}">
                  <a16:creationId xmlns:a16="http://schemas.microsoft.com/office/drawing/2014/main" id="{C66F7432-E150-4495-9A00-2F1C2AC721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B74AC72-DDAB-49D1-8286-ABBA64795E3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69223" y="1967113"/>
            <a:ext cx="5164134" cy="44270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84C2779-5F96-4963-ABA1-52B1DEDACA1F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57200" y="1256758"/>
            <a:ext cx="5176215" cy="246221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70FF31-9141-4408-B4D2-D6D124989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5176157" cy="7539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E4C98-5954-41FD-8D46-6EC8F6233D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504066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193922-250C-D740-A91E-0F1BF41B61A8}"/>
              </a:ext>
            </a:extLst>
          </p:cNvPr>
          <p:cNvSpPr/>
          <p:nvPr userDrawn="1"/>
        </p:nvSpPr>
        <p:spPr>
          <a:xfrm>
            <a:off x="0" y="0"/>
            <a:ext cx="6098736" cy="6858000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A2524182-F3AA-A449-A811-1F42DD3BE45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0" y="0"/>
            <a:ext cx="6098736" cy="6858000"/>
          </a:xfrm>
          <a:prstGeom prst="rect">
            <a:avLst/>
          </a:prstGeom>
          <a:noFill/>
        </p:spPr>
        <p:txBody>
          <a:bodyPr lIns="274320" tIns="274320" rIns="274320" bIns="274320"/>
          <a:lstStyle>
            <a:lvl1pPr algn="ctr">
              <a:buNone/>
              <a:defRPr sz="1800"/>
            </a:lvl1pPr>
          </a:lstStyle>
          <a:p>
            <a:r>
              <a:rPr lang="en-US"/>
              <a:t>Click icon below to insert a photo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315C5C-1BD6-447A-BB8C-085CA00511D6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©2021 F5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0E777D-EBF7-4140-95ED-E468E84F741B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22">
            <a:extLst>
              <a:ext uri="{FF2B5EF4-FFF2-40B4-BE49-F238E27FC236}">
                <a16:creationId xmlns:a16="http://schemas.microsoft.com/office/drawing/2014/main" id="{87848057-3CD1-48E4-9244-0842CE4E8E8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0"/>
            <a:ext cx="245297" cy="245297"/>
            <a:chOff x="5266" y="0"/>
            <a:chExt cx="733" cy="733"/>
          </a:xfrm>
          <a:solidFill>
            <a:schemeClr val="bg2"/>
          </a:solidFill>
        </p:grpSpPr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79BF8BB3-6F9B-4FF5-8A30-D6B2C731AF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1" name="Freeform 25">
              <a:extLst>
                <a:ext uri="{FF2B5EF4-FFF2-40B4-BE49-F238E27FC236}">
                  <a16:creationId xmlns:a16="http://schemas.microsoft.com/office/drawing/2014/main" id="{97DB0A90-A3E7-44DC-86FE-BFA0522524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A0A49DF4-15AF-47C5-A76D-0AAEB50EBD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97B3B05F-C38D-4FFE-B4F2-4AD434E7A7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477760C-3274-4510-B4C1-514FA1F1FE3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570667" y="1967112"/>
            <a:ext cx="5164134" cy="442706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870AC3FF-BF68-4C43-A242-97CA1842DC49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6570667" y="1256758"/>
            <a:ext cx="5176215" cy="246221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10EF53-26EC-4206-AAE1-524C87D74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7616" y="457200"/>
            <a:ext cx="5176215" cy="7539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42784D-7B7D-4778-8D26-2CE0C206BE5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90050146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debar w/ 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FDF3E6-324E-4875-8242-D42D701A6E9E}"/>
              </a:ext>
            </a:extLst>
          </p:cNvPr>
          <p:cNvSpPr/>
          <p:nvPr userDrawn="1"/>
        </p:nvSpPr>
        <p:spPr bwMode="ltGray">
          <a:xfrm>
            <a:off x="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A61974F-83C6-4B8C-A611-F52ADE4EAD76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590906" y="457200"/>
            <a:ext cx="5140845" cy="5943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E3E873-AF1B-4C3F-930B-6E0403CE8678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©2021 F5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4AA734-C5A1-4689-A980-340C4EAF10CB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22">
            <a:extLst>
              <a:ext uri="{FF2B5EF4-FFF2-40B4-BE49-F238E27FC236}">
                <a16:creationId xmlns:a16="http://schemas.microsoft.com/office/drawing/2014/main" id="{0982E93E-6456-47E0-8319-E4DDE426C27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0"/>
            <a:ext cx="245297" cy="245297"/>
            <a:chOff x="5266" y="0"/>
            <a:chExt cx="733" cy="733"/>
          </a:xfrm>
          <a:solidFill>
            <a:schemeClr val="bg2"/>
          </a:solidFill>
        </p:grpSpPr>
        <p:sp>
          <p:nvSpPr>
            <p:cNvPr id="19" name="Freeform 24">
              <a:extLst>
                <a:ext uri="{FF2B5EF4-FFF2-40B4-BE49-F238E27FC236}">
                  <a16:creationId xmlns:a16="http://schemas.microsoft.com/office/drawing/2014/main" id="{E08DBDD0-BB74-4DA8-BDA4-FF41E24013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Freeform 25">
              <a:extLst>
                <a:ext uri="{FF2B5EF4-FFF2-40B4-BE49-F238E27FC236}">
                  <a16:creationId xmlns:a16="http://schemas.microsoft.com/office/drawing/2014/main" id="{FBD4B04F-839C-4E4E-B195-2FD0AF6FE5B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1" name="Freeform 26">
              <a:extLst>
                <a:ext uri="{FF2B5EF4-FFF2-40B4-BE49-F238E27FC236}">
                  <a16:creationId xmlns:a16="http://schemas.microsoft.com/office/drawing/2014/main" id="{742CDF7C-03B2-4A37-908D-15DE917336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2" name="Freeform 27">
              <a:extLst>
                <a:ext uri="{FF2B5EF4-FFF2-40B4-BE49-F238E27FC236}">
                  <a16:creationId xmlns:a16="http://schemas.microsoft.com/office/drawing/2014/main" id="{B05030A6-3257-4CAF-9D2F-AC652581E5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E8E56E7-3501-43C0-8E56-CED7C59FB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223" y="1967112"/>
            <a:ext cx="4856688" cy="4139385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29E3C62-B093-4BF1-8BE0-5748DD85577B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457801" y="1195202"/>
            <a:ext cx="5176215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600" b="1" cap="all" spc="50" baseline="0" dirty="0" smtClean="0">
                <a:solidFill>
                  <a:schemeClr val="accent1"/>
                </a:solidFill>
                <a:latin typeface="Arial Narrow" panose="020B0606020202030204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CAC042-5DC9-4769-B7E8-FF597DC94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5176215" cy="7539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BD145-A28B-4DC0-8C89-AD714FB1609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03498540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debar w/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EE79197-BE46-CD4B-A69A-6C9861B988C9}"/>
              </a:ext>
            </a:extLst>
          </p:cNvPr>
          <p:cNvSpPr/>
          <p:nvPr userDrawn="1"/>
        </p:nvSpPr>
        <p:spPr bwMode="ltGray">
          <a:xfrm>
            <a:off x="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5719015-A164-7549-B5DA-DA385F2E6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223" y="1967112"/>
            <a:ext cx="4856688" cy="4139385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2D9BB4-6A42-42F9-9B40-381660F7B06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590906" y="457200"/>
            <a:ext cx="2434355" cy="5943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636734D-CA3D-4CF5-B0EC-6C294FD982F2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310855" y="457200"/>
            <a:ext cx="2434355" cy="5943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89E979-5539-4D29-AFB2-481DEAC4F8C8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©2021 F5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4DF6F5-134D-4DF4-901A-7A85D8CD8EE9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oup 22">
            <a:extLst>
              <a:ext uri="{FF2B5EF4-FFF2-40B4-BE49-F238E27FC236}">
                <a16:creationId xmlns:a16="http://schemas.microsoft.com/office/drawing/2014/main" id="{88B37FD2-A236-4912-8F68-96F1AB1AEF1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0"/>
            <a:ext cx="245297" cy="245297"/>
            <a:chOff x="5266" y="0"/>
            <a:chExt cx="733" cy="733"/>
          </a:xfrm>
          <a:solidFill>
            <a:schemeClr val="bg2"/>
          </a:solidFill>
        </p:grpSpPr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F4B12B69-4E44-4E05-8847-634BD7DA44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495ECC9C-7414-4FC4-8868-608953BA1E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26E11249-6268-45E2-B77A-4B2F81D2F3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FC5EE707-75FE-4CBF-A32E-B7747DD88E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F7F5F465-B468-489E-B891-6E9E5280714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457801" y="1195202"/>
            <a:ext cx="5176215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600" b="1" cap="all" spc="50" baseline="0" dirty="0" smtClean="0">
                <a:solidFill>
                  <a:schemeClr val="accent1"/>
                </a:solidFill>
                <a:latin typeface="Arial Narrow" panose="020B0606020202030204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AD992F-CFF9-4702-B95D-3BEE84B41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5176215" cy="7539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1ECC51-0BA9-4F98-BC71-386D5616EF9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7803254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ic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5AEBC58-1A9D-47F7-A2C7-132ADC3AD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57200"/>
            <a:ext cx="5454479" cy="59436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000" spc="-100" baseline="0"/>
            </a:lvl1pPr>
            <a:lvl2pPr marL="0" indent="0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Font typeface="Arial" panose="020B0604020202020204" pitchFamily="34" charset="0"/>
              <a:buChar char="​"/>
              <a:defRPr sz="1800" b="1" cap="all" spc="50" baseline="0">
                <a:solidFill>
                  <a:schemeClr val="accent1"/>
                </a:solidFill>
                <a:latin typeface="Arial Narrow" panose="020B0606020202030204" pitchFamily="34" charset="0"/>
              </a:defRPr>
            </a:lvl2pPr>
            <a:lvl3pPr marL="0" indent="0">
              <a:lnSpc>
                <a:spcPct val="90000"/>
              </a:lnSpc>
              <a:spcBef>
                <a:spcPts val="1200"/>
              </a:spcBef>
              <a:spcAft>
                <a:spcPts val="400"/>
              </a:spcAft>
              <a:buFont typeface="Arial" panose="020B0604020202020204" pitchFamily="34" charset="0"/>
              <a:buChar char="​"/>
              <a:defRPr sz="2000" b="1"/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400" b="1" cap="all" baseline="0">
                <a:solidFill>
                  <a:schemeClr val="accent1"/>
                </a:solidFill>
                <a:latin typeface="Arial Narrow" panose="020B0606020202030204" pitchFamily="34" charset="0"/>
              </a:defRPr>
            </a:lvl4pPr>
            <a:lvl5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400" b="0">
                <a:solidFill>
                  <a:schemeClr val="tx1"/>
                </a:solidFill>
                <a:latin typeface="+mj-lt"/>
              </a:defRPr>
            </a:lvl5pPr>
            <a:lvl6pPr marL="171450" indent="-17145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  <a:latin typeface="+mj-lt"/>
              </a:defRPr>
            </a:lvl6pPr>
            <a:lvl7pPr marL="341313" indent="-169863"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−"/>
              <a:defRPr sz="1400" b="0">
                <a:solidFill>
                  <a:schemeClr val="tx1"/>
                </a:solidFill>
                <a:latin typeface="+mj-lt"/>
              </a:defRPr>
            </a:lvl7pPr>
            <a:lvl8pPr marL="0" indent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+mj-lt"/>
              </a:defRPr>
            </a:lvl8pPr>
            <a:lvl9pPr marL="171450" indent="-17145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EC8BF0-D863-4796-8819-572AF74160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4341926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One-third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836E480-E42E-4AF7-9F2C-0D6D6C9E201E}"/>
              </a:ext>
            </a:extLst>
          </p:cNvPr>
          <p:cNvSpPr/>
          <p:nvPr userDrawn="1"/>
        </p:nvSpPr>
        <p:spPr>
          <a:xfrm>
            <a:off x="8131047" y="0"/>
            <a:ext cx="40609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9" name="Group 22">
            <a:extLst>
              <a:ext uri="{FF2B5EF4-FFF2-40B4-BE49-F238E27FC236}">
                <a16:creationId xmlns:a16="http://schemas.microsoft.com/office/drawing/2014/main" id="{8D0A2A5B-D1E7-45BE-AE60-A6F36936B16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1"/>
            <a:ext cx="245297" cy="245297"/>
            <a:chOff x="5266" y="0"/>
            <a:chExt cx="733" cy="733"/>
          </a:xfrm>
          <a:solidFill>
            <a:schemeClr val="bg1"/>
          </a:solidFill>
        </p:grpSpPr>
        <p:sp>
          <p:nvSpPr>
            <p:cNvPr id="10" name="Freeform 24">
              <a:extLst>
                <a:ext uri="{FF2B5EF4-FFF2-40B4-BE49-F238E27FC236}">
                  <a16:creationId xmlns:a16="http://schemas.microsoft.com/office/drawing/2014/main" id="{9183C3AE-028B-4DDA-9205-EC6D655EEA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1" name="Freeform 25">
              <a:extLst>
                <a:ext uri="{FF2B5EF4-FFF2-40B4-BE49-F238E27FC236}">
                  <a16:creationId xmlns:a16="http://schemas.microsoft.com/office/drawing/2014/main" id="{F505AD9A-ACA3-4F80-AFE2-84AD08C01D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2" name="Freeform 26">
              <a:extLst>
                <a:ext uri="{FF2B5EF4-FFF2-40B4-BE49-F238E27FC236}">
                  <a16:creationId xmlns:a16="http://schemas.microsoft.com/office/drawing/2014/main" id="{B03D2BBB-45A1-4D25-ABE8-7FC9374EA0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3" name="Freeform 27">
              <a:extLst>
                <a:ext uri="{FF2B5EF4-FFF2-40B4-BE49-F238E27FC236}">
                  <a16:creationId xmlns:a16="http://schemas.microsoft.com/office/drawing/2014/main" id="{C66F7432-E150-4495-9A00-2F1C2AC721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B74AC72-DDAB-49D1-8286-ABBA64795E3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69223" y="1967113"/>
            <a:ext cx="7310618" cy="44270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84C2779-5F96-4963-ABA1-52B1DEDACA1F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57200" y="1256758"/>
            <a:ext cx="7327720" cy="246221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70FF31-9141-4408-B4D2-D6D124989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7327638" cy="7539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E4C98-5954-41FD-8D46-6EC8F6233D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012335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One-third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836E480-E42E-4AF7-9F2C-0D6D6C9E201E}"/>
              </a:ext>
            </a:extLst>
          </p:cNvPr>
          <p:cNvSpPr/>
          <p:nvPr userDrawn="1"/>
        </p:nvSpPr>
        <p:spPr>
          <a:xfrm>
            <a:off x="0" y="0"/>
            <a:ext cx="40609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B74AC72-DDAB-49D1-8286-ABBA64795E3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419467" y="1967113"/>
            <a:ext cx="7310618" cy="44270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84C2779-5F96-4963-ABA1-52B1DEDACA1F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407444" y="1256758"/>
            <a:ext cx="7327720" cy="246221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70FF31-9141-4408-B4D2-D6D124989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444" y="457200"/>
            <a:ext cx="7327638" cy="7539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E4C98-5954-41FD-8D46-6EC8F6233D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ACA7C1-945C-4EA0-A385-B47842662B7A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©2021 F5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11802B-33DD-4C72-A2E7-205824CBF897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304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89772A-5773-574A-B6F8-FE6EE18F52EE}"/>
              </a:ext>
            </a:extLst>
          </p:cNvPr>
          <p:cNvSpPr/>
          <p:nvPr userDrawn="1"/>
        </p:nvSpPr>
        <p:spPr>
          <a:xfrm>
            <a:off x="0" y="0"/>
            <a:ext cx="12188952" cy="4572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1C8EB-2EC7-7348-A790-C3B94928DB0F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9DCA21-A80E-C740-8D95-E40B577291A6}"/>
              </a:ext>
            </a:extLst>
          </p:cNvPr>
          <p:cNvSpPr/>
          <p:nvPr userDrawn="1"/>
        </p:nvSpPr>
        <p:spPr>
          <a:xfrm rot="5400000">
            <a:off x="-3200400" y="3200400"/>
            <a:ext cx="6858000" cy="4572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2B2B15-B649-C945-8F45-B73BCE1D96D3}"/>
              </a:ext>
            </a:extLst>
          </p:cNvPr>
          <p:cNvSpPr/>
          <p:nvPr userDrawn="1"/>
        </p:nvSpPr>
        <p:spPr>
          <a:xfrm rot="5400000">
            <a:off x="8534400" y="3200400"/>
            <a:ext cx="6858000" cy="4572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2BD637-13E9-E14F-B2BA-CCCBD0753859}"/>
              </a:ext>
            </a:extLst>
          </p:cNvPr>
          <p:cNvSpPr/>
          <p:nvPr userDrawn="1"/>
        </p:nvSpPr>
        <p:spPr>
          <a:xfrm>
            <a:off x="-687" y="1512321"/>
            <a:ext cx="12188952" cy="4572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7622AC-0C91-0240-9B95-F9280D46537D}"/>
              </a:ext>
            </a:extLst>
          </p:cNvPr>
          <p:cNvSpPr/>
          <p:nvPr userDrawn="1"/>
        </p:nvSpPr>
        <p:spPr>
          <a:xfrm rot="5400000">
            <a:off x="805688" y="3255264"/>
            <a:ext cx="6858000" cy="347472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75DA25-2945-5140-A814-83B60744BEDA}"/>
              </a:ext>
            </a:extLst>
          </p:cNvPr>
          <p:cNvSpPr/>
          <p:nvPr userDrawn="1"/>
        </p:nvSpPr>
        <p:spPr>
          <a:xfrm rot="5400000">
            <a:off x="4528312" y="3255264"/>
            <a:ext cx="6858000" cy="347472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279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Gray End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2">
            <a:extLst>
              <a:ext uri="{FF2B5EF4-FFF2-40B4-BE49-F238E27FC236}">
                <a16:creationId xmlns:a16="http://schemas.microsoft.com/office/drawing/2014/main" id="{B49D0D91-C17F-4B05-8E43-82015C7BB70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868424" y="2102144"/>
            <a:ext cx="2433289" cy="2433289"/>
            <a:chOff x="5266" y="0"/>
            <a:chExt cx="733" cy="733"/>
          </a:xfrm>
        </p:grpSpPr>
        <p:sp>
          <p:nvSpPr>
            <p:cNvPr id="12" name="Freeform 23">
              <a:extLst>
                <a:ext uri="{FF2B5EF4-FFF2-40B4-BE49-F238E27FC236}">
                  <a16:creationId xmlns:a16="http://schemas.microsoft.com/office/drawing/2014/main" id="{04A93985-0D67-451D-B3A3-FF1DFA20A8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4">
              <a:extLst>
                <a:ext uri="{FF2B5EF4-FFF2-40B4-BE49-F238E27FC236}">
                  <a16:creationId xmlns:a16="http://schemas.microsoft.com/office/drawing/2014/main" id="{51F8F0B5-AE5E-4F6A-A5A9-1380A0E147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5">
              <a:extLst>
                <a:ext uri="{FF2B5EF4-FFF2-40B4-BE49-F238E27FC236}">
                  <a16:creationId xmlns:a16="http://schemas.microsoft.com/office/drawing/2014/main" id="{0588F478-4A92-494A-9C3A-F0E7B3557D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6">
              <a:extLst>
                <a:ext uri="{FF2B5EF4-FFF2-40B4-BE49-F238E27FC236}">
                  <a16:creationId xmlns:a16="http://schemas.microsoft.com/office/drawing/2014/main" id="{1C181752-AA5D-48E5-B1BF-DFEB698DA5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7">
              <a:extLst>
                <a:ext uri="{FF2B5EF4-FFF2-40B4-BE49-F238E27FC236}">
                  <a16:creationId xmlns:a16="http://schemas.microsoft.com/office/drawing/2014/main" id="{7C566761-B5D4-457C-92C2-7F809697D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902912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End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2">
            <a:extLst>
              <a:ext uri="{FF2B5EF4-FFF2-40B4-BE49-F238E27FC236}">
                <a16:creationId xmlns:a16="http://schemas.microsoft.com/office/drawing/2014/main" id="{28E4689E-066C-40CE-964D-BA4EBB3542C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868424" y="2102144"/>
            <a:ext cx="2433289" cy="2433289"/>
            <a:chOff x="5266" y="0"/>
            <a:chExt cx="733" cy="733"/>
          </a:xfrm>
        </p:grpSpPr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4C573518-C9F5-4610-96E3-6CBACADB1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B9AF8A63-6FFF-4C2F-883E-76FDE7D49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0B34BBF5-94F1-4633-93DF-D1C74D7E80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3502C15E-FAB7-48E2-B3CD-297CE138C9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4D5AA12F-9D7D-47DC-9513-EA313EC136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2141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E424250-448A-466E-A4BF-16055CBFCCB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6" y="1779578"/>
            <a:ext cx="5225880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5AEBC58-1A9D-47F7-A2C7-132ADC3AD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671016"/>
            <a:ext cx="5225879" cy="34989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BDD80F9-ADED-48C2-84AD-4DD329767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54108"/>
            <a:ext cx="5236466" cy="1098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36E480-E42E-4AF7-9F2C-0D6D6C9E201E}"/>
              </a:ext>
            </a:extLst>
          </p:cNvPr>
          <p:cNvSpPr/>
          <p:nvPr userDrawn="1"/>
        </p:nvSpPr>
        <p:spPr>
          <a:xfrm>
            <a:off x="6280321" y="0"/>
            <a:ext cx="5911679" cy="6858000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788BC6-B92D-41BF-B4DF-23AE7E92D1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3"/>
          <a:stretch/>
        </p:blipFill>
        <p:spPr>
          <a:xfrm>
            <a:off x="6275832" y="0"/>
            <a:ext cx="5916168" cy="6858000"/>
          </a:xfrm>
          <a:prstGeom prst="rect">
            <a:avLst/>
          </a:prstGeom>
        </p:spPr>
      </p:pic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8AD9881D-B00A-4247-8DF7-BEE9578ADBC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78563" y="0"/>
            <a:ext cx="5913437" cy="6858000"/>
          </a:xfrm>
          <a:noFill/>
        </p:spPr>
        <p:txBody>
          <a:bodyPr lIns="274320" tIns="274320" rIns="274320" bIns="274320"/>
          <a:lstStyle>
            <a:lvl1pPr algn="ctr">
              <a:defRPr sz="1800"/>
            </a:lvl1pPr>
          </a:lstStyle>
          <a:p>
            <a:r>
              <a:rPr lang="en-US"/>
              <a:t>Click icon below to insert a photo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B28EC95E-D4A6-4755-9CE8-69E4AED439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97605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goon Blue 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2">
            <a:extLst>
              <a:ext uri="{FF2B5EF4-FFF2-40B4-BE49-F238E27FC236}">
                <a16:creationId xmlns:a16="http://schemas.microsoft.com/office/drawing/2014/main" id="{28E4689E-066C-40CE-964D-BA4EBB3542C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868424" y="2102144"/>
            <a:ext cx="2433289" cy="2433289"/>
            <a:chOff x="5266" y="0"/>
            <a:chExt cx="733" cy="733"/>
          </a:xfrm>
        </p:grpSpPr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B9AF8A63-6FFF-4C2F-883E-76FDE7D49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0B34BBF5-94F1-4633-93DF-D1C74D7E80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3502C15E-FAB7-48E2-B3CD-297CE138C9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4D5AA12F-9D7D-47DC-9513-EA313EC136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479641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A12911B-D15F-FD4F-9067-CA96DD87905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34091" y="1967113"/>
            <a:ext cx="3523817" cy="44336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4D9299F-5755-8A47-B29D-3DFB6430673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57199" y="1967113"/>
            <a:ext cx="3523817" cy="44336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D8C6DC25-F31F-974E-B342-CD0A1930BDA4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210982" y="1967113"/>
            <a:ext cx="3523817" cy="44336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70C859-C19B-4489-A1B2-207EA480F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33113BA-4865-4530-9F5F-CA278BA582D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256758"/>
            <a:ext cx="11274552" cy="246221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461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62FE20A-87CB-4FFB-AB02-A5565A6BF418}"/>
              </a:ext>
            </a:extLst>
          </p:cNvPr>
          <p:cNvSpPr/>
          <p:nvPr userDrawn="1"/>
        </p:nvSpPr>
        <p:spPr>
          <a:xfrm>
            <a:off x="0" y="0"/>
            <a:ext cx="5911679" cy="6858000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13AC58-073D-4411-B06C-2DD565D131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3"/>
          <a:stretch/>
        </p:blipFill>
        <p:spPr>
          <a:xfrm>
            <a:off x="-4489" y="0"/>
            <a:ext cx="5916168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6E1ECA-734A-4F17-98EE-0A77115DD191}"/>
              </a:ext>
            </a:extLst>
          </p:cNvPr>
          <p:cNvSpPr txBox="1"/>
          <p:nvPr userDrawn="1"/>
        </p:nvSpPr>
        <p:spPr>
          <a:xfrm>
            <a:off x="6414305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5C5AD4-0B33-4BB0-85CC-9C364B966B37}"/>
              </a:ext>
            </a:extLst>
          </p:cNvPr>
          <p:cNvSpPr txBox="1"/>
          <p:nvPr userDrawn="1"/>
        </p:nvSpPr>
        <p:spPr>
          <a:xfrm>
            <a:off x="6058999" y="6631942"/>
            <a:ext cx="329890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>
              <a:solidFill>
                <a:srgbClr val="3A343F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9742740-EBC2-42C6-B350-2F8256B2FCFE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6283573" y="1779578"/>
            <a:ext cx="5225880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7D372F1-7C91-46C4-9F8E-047C4BAA2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3574" y="2671016"/>
            <a:ext cx="5225879" cy="34989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2F434A7D-974B-4237-9381-920E92869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2987" y="654108"/>
            <a:ext cx="5236466" cy="1098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58D32DA9-ED15-4C84-B767-CFD4CEEE378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0" y="0"/>
            <a:ext cx="5913437" cy="6858000"/>
          </a:xfrm>
          <a:noFill/>
        </p:spPr>
        <p:txBody>
          <a:bodyPr lIns="274320" tIns="274320" rIns="274320" bIns="274320"/>
          <a:lstStyle>
            <a:lvl1pPr algn="ctr">
              <a:defRPr sz="1800"/>
            </a:lvl1pPr>
          </a:lstStyle>
          <a:p>
            <a:r>
              <a:rPr lang="en-US"/>
              <a:t>Click icon below to insert a photo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5BB379C8-85BE-4C73-B966-7DE9BBDB74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89688" y="6613475"/>
            <a:ext cx="4019765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6664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debar w/ 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FDF3E6-324E-4875-8242-D42D701A6E9E}"/>
              </a:ext>
            </a:extLst>
          </p:cNvPr>
          <p:cNvSpPr/>
          <p:nvPr userDrawn="1"/>
        </p:nvSpPr>
        <p:spPr bwMode="ltGray">
          <a:xfrm>
            <a:off x="676064" y="0"/>
            <a:ext cx="523619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7267BB-E7A6-4107-857F-28904C8589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9043"/>
          <a:stretch/>
        </p:blipFill>
        <p:spPr>
          <a:xfrm>
            <a:off x="678650" y="1595120"/>
            <a:ext cx="5233607" cy="52628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D77C4D-E778-4DB2-BB4F-F43A74F8AA5B}"/>
              </a:ext>
            </a:extLst>
          </p:cNvPr>
          <p:cNvSpPr txBox="1"/>
          <p:nvPr userDrawn="1"/>
        </p:nvSpPr>
        <p:spPr>
          <a:xfrm>
            <a:off x="735584" y="6631942"/>
            <a:ext cx="990656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©2018 F5 Networks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3204AA-6630-44A7-957B-E3A0412D2F2A}"/>
              </a:ext>
            </a:extLst>
          </p:cNvPr>
          <p:cNvSpPr txBox="1"/>
          <p:nvPr userDrawn="1"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>
              <a:solidFill>
                <a:srgbClr val="3A343F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A61974F-83C6-4B8C-A611-F52ADE4EAD76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590907" y="654108"/>
            <a:ext cx="4918546" cy="55159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E8E56E7-3501-43C0-8E56-CED7C59FB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545" y="2671016"/>
            <a:ext cx="4501230" cy="3499006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0FC2C60B-6A2D-4AAD-9A87-8C3A278174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D71BD8C-96E1-4303-98E5-C29AD68B4793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1043545" y="1779578"/>
            <a:ext cx="4502695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E1A2E5F-2617-45FD-912A-7578860C4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59" y="654108"/>
            <a:ext cx="4511816" cy="1098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9593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debar w/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FDF3E6-324E-4875-8242-D42D701A6E9E}"/>
              </a:ext>
            </a:extLst>
          </p:cNvPr>
          <p:cNvSpPr/>
          <p:nvPr userDrawn="1"/>
        </p:nvSpPr>
        <p:spPr bwMode="ltGray">
          <a:xfrm>
            <a:off x="676066" y="0"/>
            <a:ext cx="523619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A417B0-0836-4CE6-86F8-51FA80739B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9043"/>
          <a:stretch/>
        </p:blipFill>
        <p:spPr>
          <a:xfrm>
            <a:off x="678650" y="1595120"/>
            <a:ext cx="5233607" cy="526288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2D9BB4-6A42-42F9-9B40-381660F7B06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79742" y="654108"/>
            <a:ext cx="2434355" cy="55159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D77C4D-E778-4DB2-BB4F-F43A74F8AA5B}"/>
              </a:ext>
            </a:extLst>
          </p:cNvPr>
          <p:cNvSpPr txBox="1"/>
          <p:nvPr userDrawn="1"/>
        </p:nvSpPr>
        <p:spPr>
          <a:xfrm>
            <a:off x="735584" y="6631942"/>
            <a:ext cx="990656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©2018 F5 Networks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3204AA-6630-44A7-957B-E3A0412D2F2A}"/>
              </a:ext>
            </a:extLst>
          </p:cNvPr>
          <p:cNvSpPr txBox="1"/>
          <p:nvPr userDrawn="1"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>
              <a:solidFill>
                <a:srgbClr val="3A343F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636734D-CA3D-4CF5-B0EC-6C294FD982F2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081579" y="654108"/>
            <a:ext cx="2434355" cy="55159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9B08DBE-2DDA-4AAC-B494-CF1BB57F0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545" y="2671016"/>
            <a:ext cx="4501230" cy="3499006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DC1F3A6B-1B63-4D0E-B1D4-76E60C7EC4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66F4BFF-ED9F-4F8D-9E9F-BB849834BAF5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1043545" y="1779578"/>
            <a:ext cx="4502695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itle 4">
            <a:extLst>
              <a:ext uri="{FF2B5EF4-FFF2-40B4-BE49-F238E27FC236}">
                <a16:creationId xmlns:a16="http://schemas.microsoft.com/office/drawing/2014/main" id="{30BC096A-7CEE-4B32-9503-5F6E0D2A5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59" y="654108"/>
            <a:ext cx="4511816" cy="1098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956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ic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181C7A-5486-47B5-A535-32617B35F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81500" y="0"/>
            <a:ext cx="7810500" cy="68580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5AEBC58-1A9D-47F7-A2C7-132ADC3AD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683584"/>
            <a:ext cx="5225879" cy="5486400"/>
          </a:xfrm>
        </p:spPr>
        <p:txBody>
          <a:bodyPr anchor="ctr"/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200" spc="-100" baseline="0"/>
            </a:lvl1pPr>
            <a:lvl2pPr marL="0" indent="0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Font typeface="Arial" panose="020B0604020202020204" pitchFamily="34" charset="0"/>
              <a:buChar char="​"/>
              <a:defRPr sz="2000" b="1" cap="all" spc="50" baseline="0">
                <a:solidFill>
                  <a:schemeClr val="bg2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1200"/>
              </a:spcBef>
              <a:spcAft>
                <a:spcPts val="400"/>
              </a:spcAft>
              <a:buFont typeface="Arial" panose="020B0604020202020204" pitchFamily="34" charset="0"/>
              <a:buChar char="​"/>
              <a:defRPr sz="2000" b="1"/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400" cap="all" baseline="0">
                <a:solidFill>
                  <a:schemeClr val="bg2"/>
                </a:solidFill>
                <a:latin typeface="+mn-lt"/>
              </a:defRPr>
            </a:lvl4pPr>
            <a:lvl5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400" b="0">
                <a:solidFill>
                  <a:schemeClr val="tx1"/>
                </a:solidFill>
                <a:latin typeface="+mj-lt"/>
              </a:defRPr>
            </a:lvl5pPr>
            <a:lvl6pPr marL="171450" indent="-17145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  <a:latin typeface="+mj-lt"/>
              </a:defRPr>
            </a:lvl6pPr>
            <a:lvl7pPr marL="341313" indent="-169863"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−"/>
              <a:defRPr sz="1400" b="0">
                <a:solidFill>
                  <a:schemeClr val="tx1"/>
                </a:solidFill>
                <a:latin typeface="+mj-lt"/>
              </a:defRPr>
            </a:lvl7pPr>
            <a:lvl8pPr marL="0" indent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+mj-lt"/>
              </a:defRPr>
            </a:lvl8pPr>
            <a:lvl9pPr marL="171450" indent="-17145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6C095375-41B9-4D93-BD86-3DB2EC1AD4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006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2B447-4E02-404F-ABC8-A62257BF8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F280683-233F-46F2-80EE-538EE579FA4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5" y="1237903"/>
            <a:ext cx="10794575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C67D59D8-C174-48FB-8052-EA97A71B3C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2682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431A475-DC92-4583-AB02-A2CC9920332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5" y="1237903"/>
            <a:ext cx="10794575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543B27-30F5-49F3-A344-80EEF4BE7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29341"/>
            <a:ext cx="10820400" cy="4040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CD4C08-977C-47A1-8EEC-9B7F9DC90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834C3B-B5AC-1946-BDDE-113CB03A06FC}"/>
              </a:ext>
            </a:extLst>
          </p:cNvPr>
          <p:cNvSpPr txBox="1"/>
          <p:nvPr userDrawn="1"/>
        </p:nvSpPr>
        <p:spPr>
          <a:xfrm>
            <a:off x="838832" y="6501326"/>
            <a:ext cx="480901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©2019 F5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4B2D60-9897-0E4E-A0E9-2E5F22017CF8}"/>
              </a:ext>
            </a:extLst>
          </p:cNvPr>
          <p:cNvSpPr txBox="1"/>
          <p:nvPr userDrawn="1"/>
        </p:nvSpPr>
        <p:spPr>
          <a:xfrm>
            <a:off x="152400" y="6501326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>
              <a:solidFill>
                <a:srgbClr val="3A343F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9CA3B3-BC9D-E54B-80FC-BD05B07920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56264" y="6437376"/>
            <a:ext cx="237744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8275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15964-871F-4948-AFAC-23CDD231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5AEBC58-1A9D-47F7-A2C7-132ADC3AD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29341"/>
            <a:ext cx="5225879" cy="4040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D26F957-AE85-4980-8F7C-ACF33D6EE72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79161" y="2129341"/>
            <a:ext cx="5225879" cy="4040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3CDCA9C-0DE3-4820-9631-D4BCC0162F0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5" y="1237903"/>
            <a:ext cx="10794575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6CA23D-B017-DE4D-BFD9-223C0C69F693}"/>
              </a:ext>
            </a:extLst>
          </p:cNvPr>
          <p:cNvSpPr txBox="1"/>
          <p:nvPr userDrawn="1"/>
        </p:nvSpPr>
        <p:spPr>
          <a:xfrm>
            <a:off x="838832" y="6501326"/>
            <a:ext cx="480901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©2019 F5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109ED3-5389-264D-8CD9-0700E60CF899}"/>
              </a:ext>
            </a:extLst>
          </p:cNvPr>
          <p:cNvSpPr txBox="1"/>
          <p:nvPr userDrawn="1"/>
        </p:nvSpPr>
        <p:spPr>
          <a:xfrm>
            <a:off x="152400" y="6501326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>
              <a:solidFill>
                <a:srgbClr val="3A343F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953B73-EE1C-D04B-9A8B-C7D1582206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56264" y="6437376"/>
            <a:ext cx="237744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107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eighted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15964-871F-4948-AFAC-23CDD231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D26F957-AE85-4980-8F7C-ACF33D6EE72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408425" y="2129341"/>
            <a:ext cx="7097774" cy="4040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399A2C1-F038-4EC3-9461-009F7F4CCB8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6" y="1237903"/>
            <a:ext cx="10794574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58FE500-7DEB-409F-8541-EF9AFA5DA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29341"/>
            <a:ext cx="3092116" cy="4040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B5378E-918D-D645-AD22-3BBB90EEAEFB}"/>
              </a:ext>
            </a:extLst>
          </p:cNvPr>
          <p:cNvSpPr txBox="1"/>
          <p:nvPr userDrawn="1"/>
        </p:nvSpPr>
        <p:spPr>
          <a:xfrm>
            <a:off x="838832" y="6501326"/>
            <a:ext cx="480901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©2019 F5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CC0E29-75A5-AA4E-A481-6EFF7F4618F6}"/>
              </a:ext>
            </a:extLst>
          </p:cNvPr>
          <p:cNvSpPr txBox="1"/>
          <p:nvPr userDrawn="1"/>
        </p:nvSpPr>
        <p:spPr>
          <a:xfrm>
            <a:off x="152400" y="6501326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>
              <a:solidFill>
                <a:srgbClr val="3A343F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F5CD8B5-2903-2447-A4BC-8EF8D402AD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56264" y="6437376"/>
            <a:ext cx="237744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29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431A475-DC92-4583-AB02-A2CC9920332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5" y="1237903"/>
            <a:ext cx="10794575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543B27-30F5-49F3-A344-80EEF4BE7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29341"/>
            <a:ext cx="10820400" cy="40406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CD4C08-977C-47A1-8EEC-9B7F9DC90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5701B0A3-75BF-48C2-8A1E-978739B124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0623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eighte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2D9BB4-6A42-42F9-9B40-381660F7B06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131048" y="2129341"/>
            <a:ext cx="3375151" cy="4040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BE29A37-78BE-43B1-8784-79DBC58EA1D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5" y="1237903"/>
            <a:ext cx="10794575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7ACF8C-7072-4927-94F7-A90383CF7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560" y="112433"/>
            <a:ext cx="10820400" cy="1098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DA3265A-780E-453C-8B87-FB1343BE5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29341"/>
            <a:ext cx="7097776" cy="4040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52E95-03EB-D448-B8BF-39904F93B433}"/>
              </a:ext>
            </a:extLst>
          </p:cNvPr>
          <p:cNvSpPr txBox="1"/>
          <p:nvPr userDrawn="1"/>
        </p:nvSpPr>
        <p:spPr>
          <a:xfrm>
            <a:off x="838832" y="6501326"/>
            <a:ext cx="480901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©2019 F5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17AC93-175C-8648-B829-98AA5A6AD550}"/>
              </a:ext>
            </a:extLst>
          </p:cNvPr>
          <p:cNvSpPr txBox="1"/>
          <p:nvPr userDrawn="1"/>
        </p:nvSpPr>
        <p:spPr>
          <a:xfrm>
            <a:off x="152400" y="6501326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>
              <a:solidFill>
                <a:srgbClr val="3A343F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6D098FE-CB2D-5047-899E-F1EB506BA4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56264" y="6437376"/>
            <a:ext cx="237744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99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15964-871F-4948-AFAC-23CDD2314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560" y="112433"/>
            <a:ext cx="10820400" cy="1098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16A9D42-8D1B-41DC-8C31-4A94662332C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5" y="1237903"/>
            <a:ext cx="10794575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0EB8B04-8C4C-4C75-9410-6E3E77355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29341"/>
            <a:ext cx="3375151" cy="4040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A8883B6-B065-4978-AC0A-27C1589D462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408425" y="2129341"/>
            <a:ext cx="3375151" cy="4040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9EBD7AB-A4EA-4B9A-85FE-07962974EF8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131050" y="2129341"/>
            <a:ext cx="3375151" cy="4040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204064-E345-1343-88C0-502DA8F3C8B7}"/>
              </a:ext>
            </a:extLst>
          </p:cNvPr>
          <p:cNvSpPr txBox="1"/>
          <p:nvPr userDrawn="1"/>
        </p:nvSpPr>
        <p:spPr>
          <a:xfrm>
            <a:off x="838832" y="6501326"/>
            <a:ext cx="480901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©2019 F5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51D56-6DD4-4645-B223-9DEFF44B2858}"/>
              </a:ext>
            </a:extLst>
          </p:cNvPr>
          <p:cNvSpPr txBox="1"/>
          <p:nvPr userDrawn="1"/>
        </p:nvSpPr>
        <p:spPr>
          <a:xfrm>
            <a:off x="152400" y="6501326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>
              <a:solidFill>
                <a:srgbClr val="3A343F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D3A540C-12DB-2340-8F58-1136F20E5B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56264" y="6437376"/>
            <a:ext cx="237744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895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15964-871F-4948-AFAC-23CDD2314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560" y="112433"/>
            <a:ext cx="10820400" cy="1098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DA931F3-24FC-4AA0-B7F3-C3120064308E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5" y="1237903"/>
            <a:ext cx="10794575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E7998D8-5936-4D7A-B5EE-9EF6191A0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29341"/>
            <a:ext cx="2444495" cy="404068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200"/>
            </a:lvl3pPr>
            <a:lvl4pPr>
              <a:defRPr sz="12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B57B2C7-B7A9-47CC-8922-F658A46E615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477769" y="2129341"/>
            <a:ext cx="2444495" cy="404068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200"/>
            </a:lvl3pPr>
            <a:lvl4pPr>
              <a:defRPr sz="12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9A50C74-465F-4D6F-9272-0C16EBEECD1D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69738" y="2129341"/>
            <a:ext cx="2444495" cy="404068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200"/>
            </a:lvl3pPr>
            <a:lvl4pPr>
              <a:defRPr sz="12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D834318-B037-40FD-8C04-F8827D75DEA2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061707" y="2129341"/>
            <a:ext cx="2444495" cy="404068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200"/>
            </a:lvl3pPr>
            <a:lvl4pPr>
              <a:defRPr sz="12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07C74-63BD-C34B-A8A0-86885CB76CDF}"/>
              </a:ext>
            </a:extLst>
          </p:cNvPr>
          <p:cNvSpPr txBox="1"/>
          <p:nvPr userDrawn="1"/>
        </p:nvSpPr>
        <p:spPr>
          <a:xfrm>
            <a:off x="838832" y="6501326"/>
            <a:ext cx="480901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©2019 F5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5468D4-9DED-2941-9452-C44A467A246D}"/>
              </a:ext>
            </a:extLst>
          </p:cNvPr>
          <p:cNvSpPr txBox="1"/>
          <p:nvPr userDrawn="1"/>
        </p:nvSpPr>
        <p:spPr>
          <a:xfrm>
            <a:off x="152400" y="6501326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>
              <a:solidFill>
                <a:srgbClr val="3A343F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DC0E6DF-12C6-1744-BE9F-D8DCCEB4A5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56264" y="6437376"/>
            <a:ext cx="237744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90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2B447-4E02-404F-ABC8-A62257BF8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F280683-233F-46F2-80EE-538EE579FA4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5" y="1237903"/>
            <a:ext cx="10794575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9DF89-89A3-2F4C-905E-32B1244E55E4}"/>
              </a:ext>
            </a:extLst>
          </p:cNvPr>
          <p:cNvSpPr txBox="1"/>
          <p:nvPr userDrawn="1"/>
        </p:nvSpPr>
        <p:spPr>
          <a:xfrm>
            <a:off x="838832" y="6501326"/>
            <a:ext cx="480901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©2019 F5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BA3C4A-824B-C54E-9A8B-01802B3EB817}"/>
              </a:ext>
            </a:extLst>
          </p:cNvPr>
          <p:cNvSpPr txBox="1"/>
          <p:nvPr userDrawn="1"/>
        </p:nvSpPr>
        <p:spPr>
          <a:xfrm>
            <a:off x="152400" y="6501326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>
              <a:solidFill>
                <a:srgbClr val="3A343F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95C28C-7E1E-8745-9603-A8201038B9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56264" y="6437376"/>
            <a:ext cx="237744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823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9E4794-A019-084B-9EDA-A1EB79911CD6}"/>
              </a:ext>
            </a:extLst>
          </p:cNvPr>
          <p:cNvSpPr txBox="1"/>
          <p:nvPr userDrawn="1"/>
        </p:nvSpPr>
        <p:spPr>
          <a:xfrm>
            <a:off x="838832" y="6501326"/>
            <a:ext cx="480901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©2019 F5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73EDF1-8788-164B-AD77-994DFC2595D8}"/>
              </a:ext>
            </a:extLst>
          </p:cNvPr>
          <p:cNvSpPr txBox="1"/>
          <p:nvPr userDrawn="1"/>
        </p:nvSpPr>
        <p:spPr>
          <a:xfrm>
            <a:off x="152400" y="6501326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>
              <a:solidFill>
                <a:srgbClr val="3A343F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976226-32CF-0D4A-996B-8420AD7874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56264" y="6437376"/>
            <a:ext cx="237744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189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2D31B2-6CB5-4681-8E1F-B01175D33A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0" y="3009900"/>
            <a:ext cx="12191999" cy="38481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543B27-30F5-49F3-A344-80EEF4BE7A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95400" y="685801"/>
            <a:ext cx="9601200" cy="4796246"/>
          </a:xfrm>
        </p:spPr>
        <p:txBody>
          <a:bodyPr anchor="ctr"/>
          <a:lstStyle>
            <a:lvl1pPr marL="0" indent="0" algn="ctr">
              <a:spcAft>
                <a:spcPts val="600"/>
              </a:spcAft>
              <a:buFont typeface="Arial" panose="020B0604020202020204" pitchFamily="34" charset="0"/>
              <a:buChar char="“"/>
              <a:defRPr sz="4500">
                <a:solidFill>
                  <a:schemeClr val="tx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2400"/>
              </a:spcBef>
              <a:buFont typeface="Arial" panose="020B0604020202020204" pitchFamily="34" charset="0"/>
              <a:buChar char="​"/>
              <a:defRPr sz="2200" b="1" cap="all" spc="50" baseline="0">
                <a:solidFill>
                  <a:schemeClr val="bg2"/>
                </a:solidFill>
                <a:latin typeface="+mn-lt"/>
              </a:defRPr>
            </a:lvl2pPr>
            <a:lvl3pPr marL="0" indent="0" algn="ctr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3pPr>
            <a:lvl4pPr marL="0" indent="0" algn="ctr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4pPr>
            <a:lvl5pPr marL="0" indent="0" algn="ctr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5pPr>
            <a:lvl6pPr marL="0" indent="0" algn="ctr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6pPr>
            <a:lvl7pPr marL="0" indent="0" algn="ctr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7pPr>
            <a:lvl8pPr marL="0" indent="0" algn="ctr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8pPr>
            <a:lvl9pPr marL="0" indent="0" algn="ctr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/>
              <a:t>Edit Master text styles”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</a:t>
            </a:r>
          </a:p>
          <a:p>
            <a:pPr lvl="6"/>
            <a:r>
              <a:rPr lang="en-US"/>
              <a:t>Seventh</a:t>
            </a:r>
          </a:p>
          <a:p>
            <a:pPr lvl="7"/>
            <a:r>
              <a:rPr lang="en-US"/>
              <a:t>Eight</a:t>
            </a:r>
          </a:p>
          <a:p>
            <a:pPr lvl="8"/>
            <a:r>
              <a:rPr lang="en-US"/>
              <a:t>nine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08D0B7-667E-3640-8045-65E6105AA9E7}"/>
              </a:ext>
            </a:extLst>
          </p:cNvPr>
          <p:cNvSpPr txBox="1"/>
          <p:nvPr userDrawn="1"/>
        </p:nvSpPr>
        <p:spPr>
          <a:xfrm>
            <a:off x="838832" y="6501326"/>
            <a:ext cx="480901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©2019 F5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FC1750-6BFF-0F43-B83D-B97EBAC74BFE}"/>
              </a:ext>
            </a:extLst>
          </p:cNvPr>
          <p:cNvSpPr txBox="1"/>
          <p:nvPr userDrawn="1"/>
        </p:nvSpPr>
        <p:spPr>
          <a:xfrm>
            <a:off x="152400" y="6501326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>
              <a:solidFill>
                <a:srgbClr val="3A343F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4FBBE7-82C9-034D-BB2E-C501B236F8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56264" y="6437376"/>
            <a:ext cx="237744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690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E424250-448A-466E-A4BF-16055CBFCCB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6" y="1779578"/>
            <a:ext cx="5225880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5AEBC58-1A9D-47F7-A2C7-132ADC3AD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671016"/>
            <a:ext cx="5225879" cy="34989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BDD80F9-ADED-48C2-84AD-4DD329767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54108"/>
            <a:ext cx="5236466" cy="1098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36E480-E42E-4AF7-9F2C-0D6D6C9E201E}"/>
              </a:ext>
            </a:extLst>
          </p:cNvPr>
          <p:cNvSpPr/>
          <p:nvPr userDrawn="1"/>
        </p:nvSpPr>
        <p:spPr>
          <a:xfrm>
            <a:off x="6280321" y="0"/>
            <a:ext cx="5911679" cy="6858000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788BC6-B92D-41BF-B4DF-23AE7E92D1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3"/>
          <a:stretch/>
        </p:blipFill>
        <p:spPr>
          <a:xfrm>
            <a:off x="6275832" y="0"/>
            <a:ext cx="5916168" cy="6858000"/>
          </a:xfrm>
          <a:prstGeom prst="rect">
            <a:avLst/>
          </a:prstGeom>
        </p:spPr>
      </p:pic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8AD9881D-B00A-4247-8DF7-BEE9578ADBC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78563" y="0"/>
            <a:ext cx="5913437" cy="6858000"/>
          </a:xfrm>
          <a:noFill/>
        </p:spPr>
        <p:txBody>
          <a:bodyPr lIns="274320" tIns="274320" rIns="274320" bIns="274320"/>
          <a:lstStyle>
            <a:lvl1pPr algn="ctr">
              <a:defRPr sz="1800"/>
            </a:lvl1pPr>
          </a:lstStyle>
          <a:p>
            <a:r>
              <a:rPr lang="en-US"/>
              <a:t>Click icon below to insert a photo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7EDB72-3B44-1B4D-B4DA-0B340B4868A9}"/>
              </a:ext>
            </a:extLst>
          </p:cNvPr>
          <p:cNvSpPr txBox="1"/>
          <p:nvPr userDrawn="1"/>
        </p:nvSpPr>
        <p:spPr>
          <a:xfrm>
            <a:off x="838832" y="6501326"/>
            <a:ext cx="480901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©2019 F5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4757F-8F60-D04A-95E2-96809EC10C6B}"/>
              </a:ext>
            </a:extLst>
          </p:cNvPr>
          <p:cNvSpPr txBox="1"/>
          <p:nvPr userDrawn="1"/>
        </p:nvSpPr>
        <p:spPr>
          <a:xfrm>
            <a:off x="152400" y="6501326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>
              <a:solidFill>
                <a:srgbClr val="3A343F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9873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62FE20A-87CB-4FFB-AB02-A5565A6BF418}"/>
              </a:ext>
            </a:extLst>
          </p:cNvPr>
          <p:cNvSpPr/>
          <p:nvPr userDrawn="1"/>
        </p:nvSpPr>
        <p:spPr>
          <a:xfrm>
            <a:off x="0" y="0"/>
            <a:ext cx="5911679" cy="6858000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13AC58-073D-4411-B06C-2DD565D131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3"/>
          <a:stretch/>
        </p:blipFill>
        <p:spPr>
          <a:xfrm>
            <a:off x="-4489" y="0"/>
            <a:ext cx="5916168" cy="6858000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9742740-EBC2-42C6-B350-2F8256B2FCFE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6283573" y="1779578"/>
            <a:ext cx="5225880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7D372F1-7C91-46C4-9F8E-047C4BAA2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3574" y="2671016"/>
            <a:ext cx="5225879" cy="34989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2F434A7D-974B-4237-9381-920E92869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2987" y="654108"/>
            <a:ext cx="5236466" cy="1098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58D32DA9-ED15-4C84-B767-CFD4CEEE378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0" y="0"/>
            <a:ext cx="5913437" cy="6858000"/>
          </a:xfrm>
          <a:noFill/>
        </p:spPr>
        <p:txBody>
          <a:bodyPr lIns="274320" tIns="274320" rIns="274320" bIns="274320"/>
          <a:lstStyle>
            <a:lvl1pPr algn="ctr">
              <a:defRPr sz="1800"/>
            </a:lvl1pPr>
          </a:lstStyle>
          <a:p>
            <a:r>
              <a:rPr lang="en-US"/>
              <a:t>Click icon below to insert a photo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7E73BE-4102-204D-B85E-397D01C7B7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56264" y="6437376"/>
            <a:ext cx="237744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481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debar w/ 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FDF3E6-324E-4875-8242-D42D701A6E9E}"/>
              </a:ext>
            </a:extLst>
          </p:cNvPr>
          <p:cNvSpPr/>
          <p:nvPr userDrawn="1"/>
        </p:nvSpPr>
        <p:spPr bwMode="ltGray">
          <a:xfrm>
            <a:off x="676064" y="0"/>
            <a:ext cx="523619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7267BB-E7A6-4107-857F-28904C8589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9043"/>
          <a:stretch/>
        </p:blipFill>
        <p:spPr>
          <a:xfrm>
            <a:off x="678650" y="1595120"/>
            <a:ext cx="5233607" cy="526288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A61974F-83C6-4B8C-A611-F52ADE4EAD76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590907" y="654108"/>
            <a:ext cx="4918546" cy="55159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E8E56E7-3501-43C0-8E56-CED7C59FB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545" y="2671016"/>
            <a:ext cx="4501230" cy="3499006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D71BD8C-96E1-4303-98E5-C29AD68B4793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1043545" y="1779578"/>
            <a:ext cx="4502695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E1A2E5F-2617-45FD-912A-7578860C4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59" y="654108"/>
            <a:ext cx="4511816" cy="1098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4DD8EE-CDF0-CE48-9E44-40BE1C22BF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56264" y="6437376"/>
            <a:ext cx="237744" cy="2377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45E5187-F1F4-6A46-B8A1-764BDC4974B6}"/>
              </a:ext>
            </a:extLst>
          </p:cNvPr>
          <p:cNvSpPr txBox="1"/>
          <p:nvPr userDrawn="1"/>
        </p:nvSpPr>
        <p:spPr>
          <a:xfrm>
            <a:off x="838832" y="6501326"/>
            <a:ext cx="480901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©2019 F5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2B6AE-7867-B14C-8E0D-44B2DF35D7F4}"/>
              </a:ext>
            </a:extLst>
          </p:cNvPr>
          <p:cNvSpPr txBox="1"/>
          <p:nvPr userDrawn="1"/>
        </p:nvSpPr>
        <p:spPr>
          <a:xfrm>
            <a:off x="152400" y="6501326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>
              <a:solidFill>
                <a:srgbClr val="3A343F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421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debar w/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FDF3E6-324E-4875-8242-D42D701A6E9E}"/>
              </a:ext>
            </a:extLst>
          </p:cNvPr>
          <p:cNvSpPr/>
          <p:nvPr userDrawn="1"/>
        </p:nvSpPr>
        <p:spPr bwMode="ltGray">
          <a:xfrm>
            <a:off x="676066" y="0"/>
            <a:ext cx="523619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A417B0-0836-4CE6-86F8-51FA80739B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9043"/>
          <a:stretch/>
        </p:blipFill>
        <p:spPr>
          <a:xfrm>
            <a:off x="678650" y="1595120"/>
            <a:ext cx="5233607" cy="526288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2D9BB4-6A42-42F9-9B40-381660F7B06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79742" y="654108"/>
            <a:ext cx="2434355" cy="55159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636734D-CA3D-4CF5-B0EC-6C294FD982F2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081579" y="654108"/>
            <a:ext cx="2434355" cy="55159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9B08DBE-2DDA-4AAC-B494-CF1BB57F0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545" y="2671016"/>
            <a:ext cx="4501230" cy="3499006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66F4BFF-ED9F-4F8D-9E9F-BB849834BAF5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1043545" y="1779578"/>
            <a:ext cx="4502695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4">
            <a:extLst>
              <a:ext uri="{FF2B5EF4-FFF2-40B4-BE49-F238E27FC236}">
                <a16:creationId xmlns:a16="http://schemas.microsoft.com/office/drawing/2014/main" id="{30BC096A-7CEE-4B32-9503-5F6E0D2A5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59" y="654108"/>
            <a:ext cx="4511816" cy="1098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94323F1-F57D-0A4C-A41C-1DAAF46FA2A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56264" y="6437376"/>
            <a:ext cx="237744" cy="2377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8698FF-3436-CA4C-A24F-98E29C1BBF16}"/>
              </a:ext>
            </a:extLst>
          </p:cNvPr>
          <p:cNvSpPr txBox="1"/>
          <p:nvPr userDrawn="1"/>
        </p:nvSpPr>
        <p:spPr>
          <a:xfrm>
            <a:off x="838832" y="6501326"/>
            <a:ext cx="480901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©2019 F5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0E391E-78C0-E049-B8E1-DB2D8799F332}"/>
              </a:ext>
            </a:extLst>
          </p:cNvPr>
          <p:cNvSpPr txBox="1"/>
          <p:nvPr userDrawn="1"/>
        </p:nvSpPr>
        <p:spPr>
          <a:xfrm>
            <a:off x="152400" y="6501326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>
              <a:solidFill>
                <a:srgbClr val="3A343F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390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15964-871F-4948-AFAC-23CDD231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5AEBC58-1A9D-47F7-A2C7-132ADC3AD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29341"/>
            <a:ext cx="5225879" cy="40406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D26F957-AE85-4980-8F7C-ACF33D6EE72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79161" y="2129341"/>
            <a:ext cx="5225879" cy="40406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3CDCA9C-0DE3-4820-9631-D4BCC0162F0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5" y="1237903"/>
            <a:ext cx="10794575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B54F19B9-7616-4854-9292-90F445DF71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1531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498605" y="1602789"/>
            <a:ext cx="11199555" cy="472181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F9AA86-FCD3-E540-B7A1-910D61645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682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008">
          <p15:clr>
            <a:srgbClr val="FBAE40"/>
          </p15:clr>
        </p15:guide>
        <p15:guide id="3" pos="7368">
          <p15:clr>
            <a:srgbClr val="FBAE40"/>
          </p15:clr>
        </p15:guide>
        <p15:guide id="4" pos="306">
          <p15:clr>
            <a:srgbClr val="FBAE40"/>
          </p15:clr>
        </p15:guide>
        <p15:guide id="5" orient="horz" pos="398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goon Blue Titl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396E6-8E5E-400C-BC91-808CCAF593F0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457200" y="604539"/>
            <a:ext cx="8019684" cy="2971799"/>
          </a:xfrm>
          <a:prstGeom prst="rect">
            <a:avLst/>
          </a:prstGeom>
        </p:spPr>
        <p:txBody>
          <a:bodyPr anchor="b"/>
          <a:lstStyle>
            <a:lvl1pPr algn="l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ECE426-31B4-E841-9C13-57D540299DFD}"/>
              </a:ext>
            </a:extLst>
          </p:cNvPr>
          <p:cNvGrpSpPr/>
          <p:nvPr userDrawn="1"/>
        </p:nvGrpSpPr>
        <p:grpSpPr>
          <a:xfrm>
            <a:off x="10884407" y="457200"/>
            <a:ext cx="850392" cy="850392"/>
            <a:chOff x="10658385" y="559565"/>
            <a:chExt cx="850392" cy="850392"/>
          </a:xfrm>
        </p:grpSpPr>
        <p:sp>
          <p:nvSpPr>
            <p:cNvPr id="54" name="Freeform 24">
              <a:extLst>
                <a:ext uri="{FF2B5EF4-FFF2-40B4-BE49-F238E27FC236}">
                  <a16:creationId xmlns:a16="http://schemas.microsoft.com/office/drawing/2014/main" id="{9512F381-C9E2-42DB-9804-E2A3110E4A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67439" y="126841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5">
              <a:extLst>
                <a:ext uri="{FF2B5EF4-FFF2-40B4-BE49-F238E27FC236}">
                  <a16:creationId xmlns:a16="http://schemas.microsoft.com/office/drawing/2014/main" id="{67DAC3FF-4F2A-47A0-92C4-57EBF749DD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06684" y="1307864"/>
              <a:ext cx="63808" cy="63808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6">
              <a:extLst>
                <a:ext uri="{FF2B5EF4-FFF2-40B4-BE49-F238E27FC236}">
                  <a16:creationId xmlns:a16="http://schemas.microsoft.com/office/drawing/2014/main" id="{BE93662C-DB9C-4667-9AD5-11F75E4280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58385" y="559565"/>
              <a:ext cx="850392" cy="850392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7">
              <a:extLst>
                <a:ext uri="{FF2B5EF4-FFF2-40B4-BE49-F238E27FC236}">
                  <a16:creationId xmlns:a16="http://schemas.microsoft.com/office/drawing/2014/main" id="{0740FC59-4F4D-41D4-B66D-D51D2238A6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67439" y="126841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4F6DA39-8E4E-454E-86C7-D4A838982C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723676"/>
            <a:ext cx="7989486" cy="2677123"/>
          </a:xfrm>
          <a:prstGeom prst="rect">
            <a:avLst/>
          </a:prstGeom>
        </p:spPr>
        <p:txBody>
          <a:bodyPr rIns="0"/>
          <a:lstStyle>
            <a:lvl1pPr marL="342900" indent="-342900">
              <a:buFontTx/>
              <a:buNone/>
              <a:defRPr lang="en-US" sz="2400" b="1" kern="100" cap="all" spc="50" baseline="0" dirty="0" smtClean="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>
              <a:buFontTx/>
              <a:buNone/>
              <a:defRPr lang="en-US" sz="1800" b="1" kern="100" cap="none" spc="-2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285750" indent="-28575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95672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543B27-30F5-49F3-A344-80EEF4BE7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786467"/>
            <a:ext cx="11274551" cy="4637592"/>
          </a:xfrm>
          <a:prstGeom prst="rect">
            <a:avLst/>
          </a:prstGeom>
        </p:spPr>
        <p:txBody>
          <a:bodyPr/>
          <a:lstStyle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B842466-9726-DC47-B132-1768B6A1D91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025943"/>
            <a:ext cx="11274552" cy="276999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A9DFA4-269D-4EDA-9660-73CB4BA62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13CEAF-134C-48E0-9CD4-431FCDAC93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" y="467672"/>
            <a:ext cx="11274425" cy="552687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00" spc="-1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00" spc="-1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00" spc="-1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00" spc="-1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b="0" kern="100" spc="-10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36429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47D26ED-DCAC-784D-8FBF-7B4971D8A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86467"/>
            <a:ext cx="5463540" cy="46375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F362B3D-2ED9-9544-AB97-326723A5E00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68212" y="1786467"/>
            <a:ext cx="5463540" cy="46375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9A44DD6-B725-43A5-9463-33E0964BA5F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3C5D1E8-CC3C-4CCF-8D95-2C75263CCCDC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457200" y="1025943"/>
            <a:ext cx="11274552" cy="276999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C399F40-B8AC-43C8-8460-32A749AA4C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00" y="467672"/>
            <a:ext cx="11274425" cy="552687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00" spc="-1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00" spc="-1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00" spc="-1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00" spc="-1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b="0" kern="100" spc="-10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962750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eighted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DD5BFA-48DF-4A44-8880-028FEB55A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96098"/>
            <a:ext cx="3574473" cy="462796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E6409E1-C026-744F-9B47-8A1DBE470FC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411701" y="1796098"/>
            <a:ext cx="7320051" cy="462796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480CE9-646E-4109-9542-2D0D00F3FC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EDB81DA-E37B-480C-B66B-C02856B7519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457200" y="1025943"/>
            <a:ext cx="11274552" cy="276999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81CA0AC-6DA2-4DA9-80DC-9273B06CEE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00" y="467672"/>
            <a:ext cx="11274425" cy="552687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00" spc="-1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00" spc="-1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00" spc="-1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00" spc="-1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b="0" kern="100" spc="-10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2416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eighte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F78F483-CF06-D745-9E9A-FF832429CA3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1796098"/>
            <a:ext cx="7320051" cy="462796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BDE57B3-3FCF-A848-96BD-0543FA7C4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3424" y="1796098"/>
            <a:ext cx="3574473" cy="462796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89F8602-D9E4-4703-9EB0-E567B26F71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7C118EF-0750-46A6-9717-8E951391069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457200" y="1025943"/>
            <a:ext cx="11274552" cy="276999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76CF1F4-EB1E-4B73-9055-DBCBBA9214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00" y="467672"/>
            <a:ext cx="11274425" cy="552687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00" spc="-1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00" spc="-1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00" spc="-1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00" spc="-1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b="0" kern="100" spc="-10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80497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A12911B-D15F-FD4F-9067-CA96DD87905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34091" y="1796099"/>
            <a:ext cx="3523817" cy="460470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4D9299F-5755-8A47-B29D-3DFB6430673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57199" y="1796099"/>
            <a:ext cx="3523817" cy="460470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D8C6DC25-F31F-974E-B342-CD0A1930BDA4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210982" y="1796099"/>
            <a:ext cx="3523817" cy="460470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E844FB-C714-4868-B65C-776EBF9F137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41490BA-7E41-43F3-ABBC-892821CC5DDF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57200" y="1025943"/>
            <a:ext cx="11274552" cy="276999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47D9B18-A9A2-4A64-B534-928B9282F0C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57200" y="467672"/>
            <a:ext cx="11274425" cy="552687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00" spc="-1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00" spc="-1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00" spc="-1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00" spc="-1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b="0" kern="100" spc="-10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71464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6A4689D-793A-3F43-98FE-FB05D3D23B1C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55677" y="1796099"/>
            <a:ext cx="2444495" cy="46279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5A74519-5A6E-8245-BBDF-62A907DD2E3E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3389212" y="1796099"/>
            <a:ext cx="2444495" cy="46279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C3380FE-C49D-3149-B8BE-638094E1D633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322747" y="1796099"/>
            <a:ext cx="2444495" cy="46279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A6CFFE8-63E7-074C-946F-76FDA4803FE9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9256280" y="1796099"/>
            <a:ext cx="2444495" cy="46279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83794D-C972-4FA8-9F08-6BA1D10E39B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E75488F-F433-4615-B576-7C0B49F8AE5C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457200" y="1025943"/>
            <a:ext cx="11274552" cy="276999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D4256AF-E51B-4487-89B1-F8FF3F51A8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00" y="467672"/>
            <a:ext cx="11274425" cy="552687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00" spc="-1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00" spc="-1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00" spc="-1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00" spc="-1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b="0" kern="100" spc="-10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61209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82680E-4737-41BF-B552-D37F8E1DF84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17F7CB5-5050-4722-B8A7-1F55DD30E82A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457200" y="1025943"/>
            <a:ext cx="11274552" cy="276999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DED7912-C9BC-420C-A68C-A8919AB23D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00" y="467672"/>
            <a:ext cx="11274425" cy="552687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00" spc="-1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00" spc="-1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00" spc="-1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00" spc="-1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b="0" kern="100" spc="-10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92458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BD947E-6493-431B-ABB7-C63D374B58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24AA311-6A41-4DA9-BFBB-6F7EF199C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00" y="467672"/>
            <a:ext cx="11274425" cy="552687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00" spc="-1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00" spc="-1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00" spc="-1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00" spc="-1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b="0" kern="100" spc="-10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9458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eighted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15964-871F-4948-AFAC-23CDD231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5AEBC58-1A9D-47F7-A2C7-132ADC3AD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29341"/>
            <a:ext cx="3373992" cy="40406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D26F957-AE85-4980-8F7C-ACF33D6EE72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408425" y="2129341"/>
            <a:ext cx="7097774" cy="40406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399A2C1-F038-4EC3-9461-009F7F4CCB8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6" y="1237903"/>
            <a:ext cx="10794574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E68F8699-C93E-4766-946B-92B3DE8554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160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1089F6-C0EC-4ECE-B92B-A06825388C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1540449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patter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C4B88C6-EFDF-4F2F-8534-C185DF74C7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6" t="60555" r="6846"/>
          <a:stretch/>
        </p:blipFill>
        <p:spPr bwMode="ltGray">
          <a:xfrm>
            <a:off x="0" y="3723676"/>
            <a:ext cx="12192000" cy="3134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C706BC-2671-42BA-B78B-426C50D7C0D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95952" y="1943101"/>
            <a:ext cx="7415242" cy="2971799"/>
          </a:xfrm>
          <a:prstGeom prst="rect">
            <a:avLst/>
          </a:prstGeom>
        </p:spPr>
        <p:txBody>
          <a:bodyPr anchor="ctr"/>
          <a:lstStyle>
            <a:lvl1pPr>
              <a:defRPr sz="6000">
                <a:solidFill>
                  <a:srgbClr val="FEFEF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F3933-C958-4EBB-BDEE-13C9306BD030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95952" y="3723676"/>
            <a:ext cx="7453993" cy="26771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EFEF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4620C8-251F-4C62-9279-A793F3701A0A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©2019 F5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837A8-D7DF-42C3-9CB6-8299ECEBD7F2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22">
            <a:extLst>
              <a:ext uri="{FF2B5EF4-FFF2-40B4-BE49-F238E27FC236}">
                <a16:creationId xmlns:a16="http://schemas.microsoft.com/office/drawing/2014/main" id="{E81C2FB5-A4C5-47F5-8604-A8693D6F2F7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1"/>
            <a:ext cx="245297" cy="245297"/>
            <a:chOff x="5266" y="0"/>
            <a:chExt cx="733" cy="733"/>
          </a:xfrm>
          <a:solidFill>
            <a:schemeClr val="bg1"/>
          </a:solidFill>
        </p:grpSpPr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B62E0890-58BF-4B2C-856B-D6D2E94F69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5F0ECFCF-334C-4E4C-A25A-7E52C759FC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E82DE2C4-EC6C-4CC8-A8E0-0961306533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A66506BB-0716-4E34-AB30-0A9F59D625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40899C-90CF-4E6E-8A7F-A529DD9403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2699398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Big Stat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543B27-30F5-49F3-A344-80EEF4BE7A1D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57199" y="457200"/>
            <a:ext cx="11273866" cy="5943600"/>
          </a:xfrm>
          <a:prstGeom prst="rect">
            <a:avLst/>
          </a:prstGeom>
        </p:spPr>
        <p:txBody>
          <a:bodyPr anchor="ctr"/>
          <a:lstStyle>
            <a:lvl1pPr marL="228600" indent="-228600" algn="ctr" defTabSz="914400" rtl="0" eaLnBrk="1" latinLnBrk="0" hangingPunct="1">
              <a:lnSpc>
                <a:spcPct val="120000"/>
              </a:lnSpc>
              <a:spcBef>
                <a:spcPts val="2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600" b="0" kern="100" spc="-2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ctr">
              <a:lnSpc>
                <a:spcPct val="85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en-US" sz="1800" b="1" kern="100" cap="none" spc="-20" baseline="0" dirty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000" b="0" cap="none" baseline="0">
                <a:solidFill>
                  <a:schemeClr val="bg1"/>
                </a:solidFill>
                <a:latin typeface="+mj-lt"/>
              </a:defRPr>
            </a:lvl3pPr>
            <a:lvl4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000" b="0" cap="none" baseline="0">
                <a:solidFill>
                  <a:schemeClr val="bg1"/>
                </a:solidFill>
                <a:latin typeface="+mj-lt"/>
              </a:defRPr>
            </a:lvl4pPr>
            <a:lvl5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000" b="0" cap="none" baseline="0">
                <a:solidFill>
                  <a:schemeClr val="bg1"/>
                </a:solidFill>
                <a:latin typeface="+mj-lt"/>
              </a:defRPr>
            </a:lvl5pPr>
            <a:lvl6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6pPr>
            <a:lvl7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7pPr>
            <a:lvl8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8pPr>
            <a:lvl9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marL="0" lvl="1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Tx/>
              <a:buNone/>
            </a:pPr>
            <a:r>
              <a:rPr lang="en-US"/>
              <a:t>Second level</a:t>
            </a:r>
          </a:p>
          <a:p>
            <a:pPr marL="0" lvl="1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Tx/>
              <a:buNone/>
            </a:pPr>
            <a:r>
              <a:rPr lang="en-US"/>
              <a:t>Third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276487-FCB5-41AE-AABF-4F891639BE4C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©2019 F5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834493-3504-415A-B752-B43F869641D5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22">
            <a:extLst>
              <a:ext uri="{FF2B5EF4-FFF2-40B4-BE49-F238E27FC236}">
                <a16:creationId xmlns:a16="http://schemas.microsoft.com/office/drawing/2014/main" id="{1878E37C-3C29-44E8-B49D-D2652F4B7D3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1"/>
            <a:ext cx="245297" cy="245297"/>
            <a:chOff x="5266" y="0"/>
            <a:chExt cx="733" cy="733"/>
          </a:xfrm>
          <a:solidFill>
            <a:schemeClr val="bg2"/>
          </a:solidFill>
        </p:grpSpPr>
        <p:sp>
          <p:nvSpPr>
            <p:cNvPr id="12" name="Freeform 24">
              <a:extLst>
                <a:ext uri="{FF2B5EF4-FFF2-40B4-BE49-F238E27FC236}">
                  <a16:creationId xmlns:a16="http://schemas.microsoft.com/office/drawing/2014/main" id="{618EA69F-F932-45A1-AAC9-A354486380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3" name="Freeform 25">
              <a:extLst>
                <a:ext uri="{FF2B5EF4-FFF2-40B4-BE49-F238E27FC236}">
                  <a16:creationId xmlns:a16="http://schemas.microsoft.com/office/drawing/2014/main" id="{B172FB41-6BDA-443B-9F1F-EBAC0E0C67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5" name="Freeform 26">
              <a:extLst>
                <a:ext uri="{FF2B5EF4-FFF2-40B4-BE49-F238E27FC236}">
                  <a16:creationId xmlns:a16="http://schemas.microsoft.com/office/drawing/2014/main" id="{695CFDED-0DF1-47F8-8C6E-7EA2278319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6" name="Freeform 27">
              <a:extLst>
                <a:ext uri="{FF2B5EF4-FFF2-40B4-BE49-F238E27FC236}">
                  <a16:creationId xmlns:a16="http://schemas.microsoft.com/office/drawing/2014/main" id="{12B3B080-DD61-4C84-B31B-15398FE21F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79BF57-033D-493C-8325-0FBDC9BDFA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2654923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836E480-E42E-4AF7-9F2C-0D6D6C9E201E}"/>
              </a:ext>
            </a:extLst>
          </p:cNvPr>
          <p:cNvSpPr/>
          <p:nvPr userDrawn="1"/>
        </p:nvSpPr>
        <p:spPr>
          <a:xfrm>
            <a:off x="6093265" y="0"/>
            <a:ext cx="6098736" cy="6858000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788BC6-B92D-41BF-B4DF-23AE7E92D1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3"/>
          <a:stretch/>
        </p:blipFill>
        <p:spPr>
          <a:xfrm>
            <a:off x="6093265" y="0"/>
            <a:ext cx="6098736" cy="6858000"/>
          </a:xfrm>
          <a:prstGeom prst="rect">
            <a:avLst/>
          </a:prstGeom>
        </p:spPr>
      </p:pic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8AD9881D-B00A-4247-8DF7-BEE9578ADBC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093265" y="0"/>
            <a:ext cx="6098736" cy="6858000"/>
          </a:xfrm>
          <a:prstGeom prst="rect">
            <a:avLst/>
          </a:prstGeom>
          <a:noFill/>
        </p:spPr>
        <p:txBody>
          <a:bodyPr lIns="274320" tIns="274320" rIns="274320" bIns="274320"/>
          <a:lstStyle>
            <a:lvl1pPr algn="ctr">
              <a:defRPr sz="1800"/>
            </a:lvl1pPr>
          </a:lstStyle>
          <a:p>
            <a:r>
              <a:rPr lang="en-US"/>
              <a:t>Click icon below to insert a photo</a:t>
            </a:r>
          </a:p>
        </p:txBody>
      </p:sp>
      <p:grpSp>
        <p:nvGrpSpPr>
          <p:cNvPr id="9" name="Group 22">
            <a:extLst>
              <a:ext uri="{FF2B5EF4-FFF2-40B4-BE49-F238E27FC236}">
                <a16:creationId xmlns:a16="http://schemas.microsoft.com/office/drawing/2014/main" id="{8D0A2A5B-D1E7-45BE-AE60-A6F36936B16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1"/>
            <a:ext cx="245297" cy="245297"/>
            <a:chOff x="5266" y="0"/>
            <a:chExt cx="733" cy="733"/>
          </a:xfrm>
          <a:solidFill>
            <a:schemeClr val="bg1"/>
          </a:solidFill>
        </p:grpSpPr>
        <p:sp>
          <p:nvSpPr>
            <p:cNvPr id="10" name="Freeform 24">
              <a:extLst>
                <a:ext uri="{FF2B5EF4-FFF2-40B4-BE49-F238E27FC236}">
                  <a16:creationId xmlns:a16="http://schemas.microsoft.com/office/drawing/2014/main" id="{9183C3AE-028B-4DDA-9205-EC6D655EEA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1" name="Freeform 25">
              <a:extLst>
                <a:ext uri="{FF2B5EF4-FFF2-40B4-BE49-F238E27FC236}">
                  <a16:creationId xmlns:a16="http://schemas.microsoft.com/office/drawing/2014/main" id="{F505AD9A-ACA3-4F80-AFE2-84AD08C01D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2" name="Freeform 26">
              <a:extLst>
                <a:ext uri="{FF2B5EF4-FFF2-40B4-BE49-F238E27FC236}">
                  <a16:creationId xmlns:a16="http://schemas.microsoft.com/office/drawing/2014/main" id="{B03D2BBB-45A1-4D25-ABE8-7FC9374EA0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3" name="Freeform 27">
              <a:extLst>
                <a:ext uri="{FF2B5EF4-FFF2-40B4-BE49-F238E27FC236}">
                  <a16:creationId xmlns:a16="http://schemas.microsoft.com/office/drawing/2014/main" id="{C66F7432-E150-4495-9A00-2F1C2AC721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B74AC72-DDAB-49D1-8286-ABBA64795E3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69223" y="1796098"/>
            <a:ext cx="5164134" cy="459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06395E-12C9-400E-96F1-B30312584E3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84C2779-5F96-4963-ABA1-52B1DEDACA1F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57200" y="1025943"/>
            <a:ext cx="5176215" cy="276999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906CA59-2EFF-4ABA-861C-98B2D80CAE2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7200" y="467672"/>
            <a:ext cx="5176157" cy="552687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00" spc="-1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00" spc="-1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00" spc="-1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00" spc="-1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b="0" kern="100" spc="-10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2721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193922-250C-D740-A91E-0F1BF41B61A8}"/>
              </a:ext>
            </a:extLst>
          </p:cNvPr>
          <p:cNvSpPr/>
          <p:nvPr userDrawn="1"/>
        </p:nvSpPr>
        <p:spPr>
          <a:xfrm>
            <a:off x="0" y="0"/>
            <a:ext cx="6098736" cy="6858000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D4E6D88-ADD1-784E-902B-4CBC476BE5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3"/>
          <a:stretch/>
        </p:blipFill>
        <p:spPr>
          <a:xfrm>
            <a:off x="0" y="0"/>
            <a:ext cx="6098736" cy="6858000"/>
          </a:xfrm>
          <a:prstGeom prst="rect">
            <a:avLst/>
          </a:prstGeom>
        </p:spPr>
      </p:pic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A2524182-F3AA-A449-A811-1F42DD3BE45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0" y="0"/>
            <a:ext cx="6098736" cy="6858000"/>
          </a:xfrm>
          <a:prstGeom prst="rect">
            <a:avLst/>
          </a:prstGeom>
          <a:noFill/>
        </p:spPr>
        <p:txBody>
          <a:bodyPr lIns="274320" tIns="274320" rIns="274320" bIns="274320"/>
          <a:lstStyle>
            <a:lvl1pPr algn="ctr">
              <a:defRPr sz="1800"/>
            </a:lvl1pPr>
          </a:lstStyle>
          <a:p>
            <a:r>
              <a:rPr lang="en-US"/>
              <a:t>Click icon below to insert a photo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315C5C-1BD6-447A-BB8C-085CA00511D6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©2019 F5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0E777D-EBF7-4140-95ED-E468E84F741B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22">
            <a:extLst>
              <a:ext uri="{FF2B5EF4-FFF2-40B4-BE49-F238E27FC236}">
                <a16:creationId xmlns:a16="http://schemas.microsoft.com/office/drawing/2014/main" id="{87848057-3CD1-48E4-9244-0842CE4E8E8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0"/>
            <a:ext cx="245297" cy="245297"/>
            <a:chOff x="5266" y="0"/>
            <a:chExt cx="733" cy="733"/>
          </a:xfrm>
          <a:solidFill>
            <a:schemeClr val="bg2"/>
          </a:solidFill>
        </p:grpSpPr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79BF8BB3-6F9B-4FF5-8A30-D6B2C731AF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1" name="Freeform 25">
              <a:extLst>
                <a:ext uri="{FF2B5EF4-FFF2-40B4-BE49-F238E27FC236}">
                  <a16:creationId xmlns:a16="http://schemas.microsoft.com/office/drawing/2014/main" id="{97DB0A90-A3E7-44DC-86FE-BFA0522524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A0A49DF4-15AF-47C5-A76D-0AAEB50EBD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97B3B05F-C38D-4FFE-B4F2-4AD434E7A7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477760C-3274-4510-B4C1-514FA1F1FE3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570667" y="1785058"/>
            <a:ext cx="5164134" cy="46091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613092-73FC-4362-85BA-EFD6F3459F7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870AC3FF-BF68-4C43-A242-97CA1842DC49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6570667" y="1025943"/>
            <a:ext cx="5176215" cy="276999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2B080C04-089E-45C5-A380-5BE70A2F02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570667" y="467672"/>
            <a:ext cx="5176157" cy="552687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00" spc="-1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00" spc="-1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00" spc="-1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00" spc="-1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b="0" kern="100" spc="-10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51214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2B447-4E02-404F-ABC8-A62257BF8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F280683-233F-46F2-80EE-538EE579FA4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5" y="1237903"/>
            <a:ext cx="10794575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C67D59D8-C174-48FB-8052-EA97A71B3C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69242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431A475-DC92-4583-AB02-A2CC9920332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5" y="1237903"/>
            <a:ext cx="10794575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543B27-30F5-49F3-A344-80EEF4BE7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29341"/>
            <a:ext cx="10820400" cy="4040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CD4C08-977C-47A1-8EEC-9B7F9DC90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5701B0A3-75BF-48C2-8A1E-978739B124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7155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82680E-4737-41BF-B552-D37F8E1DF84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8F7B00-A1EE-4831-8F60-6471A75D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1CD5B21-36C5-4BA8-BCC4-6D11C54DE22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256758"/>
            <a:ext cx="11274552" cy="246221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99393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ne Line 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BD947E-6493-431B-ABB7-C63D374B58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C6A006-79D6-4FC0-8944-ED8D33182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10083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543B27-30F5-49F3-A344-80EEF4BE7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969521"/>
            <a:ext cx="11274551" cy="4454538"/>
          </a:xfrm>
          <a:prstGeom prst="rect">
            <a:avLst/>
          </a:prstGeom>
        </p:spPr>
        <p:txBody>
          <a:bodyPr/>
          <a:lstStyle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B842466-9726-DC47-B132-1768B6A1D91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211399"/>
            <a:ext cx="11274552" cy="369332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2882B526-095F-6448-A808-E86D8542C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4361"/>
            <a:ext cx="11274552" cy="720864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0459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eighte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15964-871F-4948-AFAC-23CDD231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5AEBC58-1A9D-47F7-A2C7-132ADC3AD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29341"/>
            <a:ext cx="7097775" cy="40406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2D9BB4-6A42-42F9-9B40-381660F7B06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131048" y="2129341"/>
            <a:ext cx="3375151" cy="40406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BE29A37-78BE-43B1-8784-79DBC58EA1D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5" y="1237903"/>
            <a:ext cx="10794575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475B029E-07C1-4C36-9B77-AF5D2F8F6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018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88950" y="126357"/>
            <a:ext cx="11228916" cy="657869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87690" y="1177878"/>
            <a:ext cx="11205633" cy="4763640"/>
          </a:xfrm>
        </p:spPr>
        <p:txBody>
          <a:bodyPr/>
          <a:lstStyle>
            <a:lvl1pPr marL="169863" indent="-169863">
              <a:buClr>
                <a:schemeClr val="accent1"/>
              </a:buClr>
              <a:defRPr>
                <a:solidFill>
                  <a:srgbClr val="003056"/>
                </a:solidFill>
              </a:defRPr>
            </a:lvl1pPr>
            <a:lvl2pPr marL="457200" indent="-173038" defTabSz="511175">
              <a:buClr>
                <a:schemeClr val="accent1"/>
              </a:buClr>
              <a:buFont typeface="Arial"/>
              <a:buChar char="•"/>
              <a:defRPr>
                <a:solidFill>
                  <a:srgbClr val="003056"/>
                </a:solidFill>
              </a:defRPr>
            </a:lvl2pPr>
            <a:lvl3pPr marL="742950" indent="-174625">
              <a:buClr>
                <a:schemeClr val="accent1"/>
              </a:buClr>
              <a:buFont typeface="Arial"/>
              <a:buChar char="•"/>
              <a:tabLst/>
              <a:defRPr baseline="0">
                <a:solidFill>
                  <a:srgbClr val="003056"/>
                </a:solidFill>
              </a:defRPr>
            </a:lvl3pPr>
            <a:lvl4pPr marL="1028700" indent="-171450">
              <a:buClr>
                <a:schemeClr val="accent1"/>
              </a:buClr>
              <a:buFont typeface="Arial"/>
              <a:buChar char="•"/>
              <a:defRPr sz="1400">
                <a:solidFill>
                  <a:srgbClr val="003056"/>
                </a:solidFill>
              </a:defRPr>
            </a:lvl4pPr>
            <a:lvl5pPr marL="1317625" indent="-174625">
              <a:buClr>
                <a:schemeClr val="accent1"/>
              </a:buClr>
              <a:buFont typeface="Arial"/>
              <a:buChar char="•"/>
              <a:defRPr sz="1400">
                <a:solidFill>
                  <a:srgbClr val="00305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2013 SiriusDecisions. All Rights Reserved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6E2811-9C16-BA44-8BBA-E08498C36E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929904"/>
      </p:ext>
    </p:extLst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88951" y="126357"/>
            <a:ext cx="11240205" cy="657869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00305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87690" y="1177878"/>
            <a:ext cx="11205633" cy="4763640"/>
          </a:xfrm>
        </p:spPr>
        <p:txBody>
          <a:bodyPr/>
          <a:lstStyle>
            <a:lvl1pPr marL="285750" indent="-285750">
              <a:buClr>
                <a:schemeClr val="accent1"/>
              </a:buClr>
              <a:buFont typeface="+mj-lt"/>
              <a:buAutoNum type="arabicPeriod"/>
              <a:defRPr>
                <a:solidFill>
                  <a:srgbClr val="003056"/>
                </a:solidFill>
              </a:defRPr>
            </a:lvl1pPr>
            <a:lvl2pPr marL="569913" indent="-230188" defTabSz="511175">
              <a:buClr>
                <a:schemeClr val="accent1"/>
              </a:buClr>
              <a:buFont typeface="+mj-lt"/>
              <a:buAutoNum type="arabicPeriod"/>
              <a:defRPr>
                <a:solidFill>
                  <a:srgbClr val="003056"/>
                </a:solidFill>
              </a:defRPr>
            </a:lvl2pPr>
            <a:lvl3pPr marL="855663" indent="-231775">
              <a:buClr>
                <a:schemeClr val="accent1"/>
              </a:buClr>
              <a:buFont typeface="+mj-lt"/>
              <a:buAutoNum type="arabicPeriod"/>
              <a:defRPr baseline="0">
                <a:solidFill>
                  <a:srgbClr val="003056"/>
                </a:solidFill>
              </a:defRPr>
            </a:lvl3pPr>
            <a:lvl4pPr marL="1141413" indent="-230188">
              <a:buClr>
                <a:schemeClr val="accent1"/>
              </a:buClr>
              <a:buFont typeface="+mj-lt"/>
              <a:buAutoNum type="arabicPeriod"/>
              <a:tabLst/>
              <a:defRPr sz="1400">
                <a:solidFill>
                  <a:srgbClr val="003056"/>
                </a:solidFill>
              </a:defRPr>
            </a:lvl4pPr>
            <a:lvl5pPr marL="1371600" indent="-223838">
              <a:buClr>
                <a:schemeClr val="accent1"/>
              </a:buClr>
              <a:buFont typeface="+mj-lt"/>
              <a:buAutoNum type="arabicPeriod"/>
              <a:defRPr sz="1400">
                <a:solidFill>
                  <a:srgbClr val="00305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2013 SiriusDecisions. All Rights Reserved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1DF35F-3C07-A04D-9AF6-ED9D797689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23489"/>
      </p:ext>
    </p:extLst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88950" y="126357"/>
            <a:ext cx="11245849" cy="657869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0033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87690" y="1175761"/>
            <a:ext cx="11205633" cy="476364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84163" indent="0" defTabSz="511175">
              <a:buFont typeface="Lucida Grande"/>
              <a:buNone/>
              <a:defRPr/>
            </a:lvl2pPr>
            <a:lvl3pPr marL="568325" indent="0">
              <a:buFont typeface="Lucida Grande"/>
              <a:buNone/>
              <a:defRPr baseline="0"/>
            </a:lvl3pPr>
            <a:lvl4pPr marL="795338" indent="0">
              <a:buNone/>
              <a:defRPr sz="1400"/>
            </a:lvl4pPr>
            <a:lvl5pPr marL="1033462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2013 SiriusDecisions. All Rights Reserved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DB5AC2-B299-FA40-98C2-DB785165A4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7733"/>
      </p:ext>
    </p:extLst>
  </p:cSld>
  <p:clrMapOvr>
    <a:masterClrMapping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riusPerspectiv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7439"/>
            <a:ext cx="1219200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3852" y="6456363"/>
            <a:ext cx="1339849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87680" y="847665"/>
            <a:ext cx="11270917" cy="356616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None/>
              <a:defRPr sz="1600" b="0">
                <a:solidFill>
                  <a:srgbClr val="0073CF"/>
                </a:solidFill>
                <a:latin typeface="Open Sans"/>
                <a:cs typeface="Open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err="1"/>
              <a:t>SiriusPerspective</a:t>
            </a:r>
            <a:r>
              <a:rPr lang="en-US"/>
              <a:t>: 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" y="1435771"/>
            <a:ext cx="11277600" cy="4322572"/>
          </a:xfrm>
        </p:spPr>
        <p:txBody>
          <a:bodyPr/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488951" y="126359"/>
            <a:ext cx="11218333" cy="657866"/>
          </a:xfrm>
          <a:prstGeom prst="rect">
            <a:avLst/>
          </a:prstGeom>
        </p:spPr>
        <p:txBody>
          <a:bodyPr rtlCol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defRPr>
            </a:lvl1pPr>
          </a:lstStyle>
          <a:p>
            <a:pPr>
              <a:defRPr/>
            </a:pPr>
            <a:r>
              <a:rPr lang="en-US"/>
              <a:t>© 2013 SiriusDecisions. All Rights Reserved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01687B5-FABF-5849-9947-D86A747D6A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481773"/>
      </p:ext>
    </p:extLst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iriusPerspectiv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3852" y="6456363"/>
            <a:ext cx="1339849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87680" y="847665"/>
            <a:ext cx="11270917" cy="603884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None/>
              <a:defRPr sz="1600" b="0" baseline="0">
                <a:solidFill>
                  <a:srgbClr val="0073CF"/>
                </a:solidFill>
                <a:latin typeface="Open Sans"/>
                <a:cs typeface="Open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err="1"/>
              <a:t>SiriusPerspective</a:t>
            </a:r>
            <a:r>
              <a:rPr lang="en-US"/>
              <a:t>: Line 1: Click to edit Master text styles</a:t>
            </a:r>
            <a:br>
              <a:rPr lang="en-US"/>
            </a:br>
            <a:r>
              <a:rPr lang="en-US"/>
              <a:t>Line 2: Click to edit Master text styles</a:t>
            </a:r>
            <a:br>
              <a:rPr lang="en-US"/>
            </a:b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" y="1712374"/>
            <a:ext cx="11277600" cy="4045969"/>
          </a:xfrm>
        </p:spPr>
        <p:txBody>
          <a:bodyPr/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488951" y="126359"/>
            <a:ext cx="11218333" cy="657866"/>
          </a:xfrm>
          <a:prstGeom prst="rect">
            <a:avLst/>
          </a:prstGeom>
        </p:spPr>
        <p:txBody>
          <a:bodyPr rtlCol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defRPr>
            </a:lvl1pPr>
          </a:lstStyle>
          <a:p>
            <a:pPr>
              <a:defRPr/>
            </a:pPr>
            <a:r>
              <a:rPr lang="en-US"/>
              <a:t>© 2013 SiriusDecisions. All Rights Reserved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01687B5-FABF-5849-9947-D86A747D6A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5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4581"/>
            <a:ext cx="1219200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0792218"/>
      </p:ext>
    </p:extLst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/ Photo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91852B2-26BB-493A-B1AC-EA0F7A3A6FFF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00" cap="none" spc="0" normalizeH="0" baseline="0" noProof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98D6D05-97DF-4C74-8943-E0633B92DAB3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457200" y="604539"/>
            <a:ext cx="8019684" cy="2971799"/>
          </a:xfrm>
          <a:prstGeom prst="rect">
            <a:avLst/>
          </a:prstGeom>
        </p:spPr>
        <p:txBody>
          <a:bodyPr anchor="b"/>
          <a:lstStyle>
            <a:lvl1pPr algn="l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10B811B-1E18-4D12-B688-FF592FDDC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723676"/>
            <a:ext cx="7989486" cy="2677123"/>
          </a:xfrm>
          <a:prstGeom prst="rect">
            <a:avLst/>
          </a:prstGeom>
        </p:spPr>
        <p:txBody>
          <a:bodyPr/>
          <a:lstStyle>
            <a:lvl1pPr marL="342900" indent="-342900">
              <a:buFontTx/>
              <a:buNone/>
              <a:defRPr lang="en-US" sz="2400" b="1" kern="100" cap="all" spc="50" baseline="0" dirty="0" smtClean="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FontTx/>
              <a:buNone/>
              <a:defRPr lang="en-US" sz="1800" b="1" kern="100" cap="none" spc="-2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285750" indent="-28575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Fifth level</a:t>
            </a:r>
          </a:p>
        </p:txBody>
      </p:sp>
      <p:grpSp>
        <p:nvGrpSpPr>
          <p:cNvPr id="20" name="Group 22">
            <a:extLst>
              <a:ext uri="{FF2B5EF4-FFF2-40B4-BE49-F238E27FC236}">
                <a16:creationId xmlns:a16="http://schemas.microsoft.com/office/drawing/2014/main" id="{52180981-F6BF-490B-97CC-8AEF8E6E2A5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884407" y="457200"/>
            <a:ext cx="850392" cy="850392"/>
            <a:chOff x="5266" y="0"/>
            <a:chExt cx="733" cy="733"/>
          </a:xfrm>
        </p:grpSpPr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D2867B72-704B-4466-A401-F16F82FC89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762B8D19-7EB1-46A9-9A97-B0808CB947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D4D2D3CB-9625-4C84-87A1-C2E3A9C22A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3F12E50C-1E83-40D5-8D5C-66C7AB8AA4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A6468B7A-3EE1-4391-AFF7-CA75671C3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29E0C38-00F7-4361-A0E6-2ACDCF6725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C5D3B-DA79-D047-B6CA-35CD4972A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31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396E6-8E5E-400C-BC91-808CCAF593F0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457200" y="604539"/>
            <a:ext cx="8019684" cy="2971799"/>
          </a:xfrm>
          <a:prstGeom prst="rect">
            <a:avLst/>
          </a:prstGeom>
        </p:spPr>
        <p:txBody>
          <a:bodyPr anchor="b"/>
          <a:lstStyle>
            <a:lvl1pPr algn="l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4F6DA39-8E4E-454E-86C7-D4A838982C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723676"/>
            <a:ext cx="7989486" cy="2677123"/>
          </a:xfrm>
          <a:prstGeom prst="rect">
            <a:avLst/>
          </a:prstGeom>
        </p:spPr>
        <p:txBody>
          <a:bodyPr rIns="0"/>
          <a:lstStyle>
            <a:lvl1pPr marL="342900" indent="-342900">
              <a:buFontTx/>
              <a:buNone/>
              <a:defRPr lang="en-US" sz="2400" b="1" kern="100" cap="all" spc="50" baseline="0" dirty="0" smtClean="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FontTx/>
              <a:buNone/>
              <a:defRPr lang="en-US" sz="1800" b="1" kern="100" cap="none" spc="-2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285750" indent="-28575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Fifth level</a:t>
            </a:r>
          </a:p>
        </p:txBody>
      </p:sp>
      <p:grpSp>
        <p:nvGrpSpPr>
          <p:cNvPr id="9" name="Group 22">
            <a:extLst>
              <a:ext uri="{FF2B5EF4-FFF2-40B4-BE49-F238E27FC236}">
                <a16:creationId xmlns:a16="http://schemas.microsoft.com/office/drawing/2014/main" id="{BD66A91A-EB81-4225-B682-B66F96ECE9C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884407" y="457200"/>
            <a:ext cx="850392" cy="850392"/>
            <a:chOff x="5266" y="0"/>
            <a:chExt cx="733" cy="733"/>
          </a:xfrm>
        </p:grpSpPr>
        <p:sp>
          <p:nvSpPr>
            <p:cNvPr id="10" name="Freeform 23">
              <a:extLst>
                <a:ext uri="{FF2B5EF4-FFF2-40B4-BE49-F238E27FC236}">
                  <a16:creationId xmlns:a16="http://schemas.microsoft.com/office/drawing/2014/main" id="{FBAD5F90-5E87-4836-9433-C4892EC7AB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A5D79099-0F86-4DA6-A835-BBFD9D4135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Freeform 25">
              <a:extLst>
                <a:ext uri="{FF2B5EF4-FFF2-40B4-BE49-F238E27FC236}">
                  <a16:creationId xmlns:a16="http://schemas.microsoft.com/office/drawing/2014/main" id="{6DC2BD05-0673-4E4F-B598-917BED370D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0196F9B0-72C8-43E7-AF54-C074021609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7CE860D9-5713-417A-A4F9-E277305261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A6E62A7-9EF0-4261-B9B0-84C0B192CA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C5D3B-DA79-D047-B6CA-35CD4972A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89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goon Blue Titl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396E6-8E5E-400C-BC91-808CCAF593F0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457200" y="604539"/>
            <a:ext cx="8019684" cy="2971799"/>
          </a:xfrm>
          <a:prstGeom prst="rect">
            <a:avLst/>
          </a:prstGeom>
        </p:spPr>
        <p:txBody>
          <a:bodyPr anchor="b"/>
          <a:lstStyle>
            <a:lvl1pPr algn="l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ECE426-31B4-E841-9C13-57D540299DFD}"/>
              </a:ext>
            </a:extLst>
          </p:cNvPr>
          <p:cNvGrpSpPr/>
          <p:nvPr userDrawn="1"/>
        </p:nvGrpSpPr>
        <p:grpSpPr>
          <a:xfrm>
            <a:off x="10884407" y="457200"/>
            <a:ext cx="850392" cy="850392"/>
            <a:chOff x="10658385" y="559565"/>
            <a:chExt cx="850392" cy="850392"/>
          </a:xfrm>
        </p:grpSpPr>
        <p:sp>
          <p:nvSpPr>
            <p:cNvPr id="54" name="Freeform 24">
              <a:extLst>
                <a:ext uri="{FF2B5EF4-FFF2-40B4-BE49-F238E27FC236}">
                  <a16:creationId xmlns:a16="http://schemas.microsoft.com/office/drawing/2014/main" id="{9512F381-C9E2-42DB-9804-E2A3110E4A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67439" y="126841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Freeform 25">
              <a:extLst>
                <a:ext uri="{FF2B5EF4-FFF2-40B4-BE49-F238E27FC236}">
                  <a16:creationId xmlns:a16="http://schemas.microsoft.com/office/drawing/2014/main" id="{67DAC3FF-4F2A-47A0-92C4-57EBF749DD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06684" y="1307864"/>
              <a:ext cx="63808" cy="63808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Freeform 26">
              <a:extLst>
                <a:ext uri="{FF2B5EF4-FFF2-40B4-BE49-F238E27FC236}">
                  <a16:creationId xmlns:a16="http://schemas.microsoft.com/office/drawing/2014/main" id="{BE93662C-DB9C-4667-9AD5-11F75E4280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58385" y="559565"/>
              <a:ext cx="850392" cy="850392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Freeform 27">
              <a:extLst>
                <a:ext uri="{FF2B5EF4-FFF2-40B4-BE49-F238E27FC236}">
                  <a16:creationId xmlns:a16="http://schemas.microsoft.com/office/drawing/2014/main" id="{0740FC59-4F4D-41D4-B66D-D51D2238A6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67439" y="126841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4F6DA39-8E4E-454E-86C7-D4A838982C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723676"/>
            <a:ext cx="7989486" cy="2677123"/>
          </a:xfrm>
          <a:prstGeom prst="rect">
            <a:avLst/>
          </a:prstGeom>
        </p:spPr>
        <p:txBody>
          <a:bodyPr rIns="0"/>
          <a:lstStyle>
            <a:lvl1pPr marL="342900" indent="-342900">
              <a:buFontTx/>
              <a:buNone/>
              <a:defRPr lang="en-US" sz="2400" b="1" kern="100" cap="all" spc="50" baseline="0" dirty="0" smtClean="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>
              <a:buFontTx/>
              <a:buNone/>
              <a:defRPr lang="en-US" sz="1800" b="1" kern="100" cap="none" spc="-2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285750" indent="-28575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2BB24E0-2D98-4303-8F6A-E1AB2AC7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C5D3B-DA79-D047-B6CA-35CD4972A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543B27-30F5-49F3-A344-80EEF4BE7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967113"/>
            <a:ext cx="11274551" cy="4456946"/>
          </a:xfrm>
          <a:prstGeom prst="rect">
            <a:avLst/>
          </a:prstGeom>
        </p:spPr>
        <p:txBody>
          <a:bodyPr/>
          <a:lstStyle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B842466-9726-DC47-B132-1768B6A1D91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256758"/>
            <a:ext cx="11274552" cy="246221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A9DFA4-269D-4EDA-9660-73CB4BA62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CONFIDENTIAL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C23D10D-1090-4427-9F31-293A8D9B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515F4DC-2392-4D97-9F4A-51A2C3DCF9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C5D3B-DA79-D047-B6CA-35CD4972A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79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47D26ED-DCAC-784D-8FBF-7B4971D8A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7112"/>
            <a:ext cx="5463540" cy="44569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F362B3D-2ED9-9544-AB97-326723A5E00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68212" y="1967112"/>
            <a:ext cx="5463540" cy="44569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9A44DD6-B725-43A5-9463-33E0964BA5F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CONFIDENTIAL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8074E31-D111-4E4A-BFED-12CF43E6D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FE581CB-9630-442F-9F85-5B73CB1A978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256758"/>
            <a:ext cx="11274552" cy="246221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F3FFE02-4C84-4E09-8872-E156379295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C5D3B-DA79-D047-B6CA-35CD4972A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04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15964-871F-4948-AFAC-23CDD231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5AEBC58-1A9D-47F7-A2C7-132ADC3AD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29341"/>
            <a:ext cx="3373992" cy="40406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D26F957-AE85-4980-8F7C-ACF33D6EE72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408425" y="2129341"/>
            <a:ext cx="3375151" cy="40406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2D9BB4-6A42-42F9-9B40-381660F7B06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131048" y="2129341"/>
            <a:ext cx="3375151" cy="40406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16A9D42-8D1B-41DC-8C31-4A94662332C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5" y="1237903"/>
            <a:ext cx="10794575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F77A74F-F148-4A65-BA42-15E18E8269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1628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eighted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DD5BFA-48DF-4A44-8880-028FEB55A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7113"/>
            <a:ext cx="3538497" cy="44569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E6409E1-C026-744F-9B47-8A1DBE470FC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41479" y="1967113"/>
            <a:ext cx="7390273" cy="44569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480CE9-646E-4109-9542-2D0D00F3FC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CONFIDENTIAL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3CE7E6-2002-43B9-B757-E126D43CD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9756F10-B099-491A-8000-41328D83DA1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256758"/>
            <a:ext cx="11274552" cy="246221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C9320AD-9D4D-4FD9-B153-3422BBD1B7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C5D3B-DA79-D047-B6CA-35CD4972A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94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eighte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F78F483-CF06-D745-9E9A-FF832429CA3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1967113"/>
            <a:ext cx="7395882" cy="44569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BDE57B3-3FCF-A848-96BD-0543FA7C4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8864" y="1967113"/>
            <a:ext cx="3519033" cy="44569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89F8602-D9E4-4703-9EB0-E567B26F71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CONFIDENTIAL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1EEACE-D06E-49E0-A987-8E14B93C2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B30DA13-1B75-4F2B-8A90-EAA75583FA05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256758"/>
            <a:ext cx="11274552" cy="246221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410BE00-B849-479B-BFD0-8075D55C8B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C5D3B-DA79-D047-B6CA-35CD4972A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68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A12911B-D15F-FD4F-9067-CA96DD87905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34091" y="1967113"/>
            <a:ext cx="3523817" cy="44336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4D9299F-5755-8A47-B29D-3DFB6430673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57199" y="1967113"/>
            <a:ext cx="3523817" cy="44336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D8C6DC25-F31F-974E-B342-CD0A1930BDA4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210982" y="1967113"/>
            <a:ext cx="3523817" cy="44336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E844FB-C714-4868-B65C-776EBF9F137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CONFIDENTIAL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70C859-C19B-4489-A1B2-207EA480F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33113BA-4865-4530-9F5F-CA278BA582D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256758"/>
            <a:ext cx="11274552" cy="246221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5DF60B9-A136-4BD4-ACFC-91B490F6E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C5D3B-DA79-D047-B6CA-35CD4972A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98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6A4689D-793A-3F43-98FE-FB05D3D23B1C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55677" y="1967113"/>
            <a:ext cx="2444495" cy="44569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5A74519-5A6E-8245-BBDF-62A907DD2E3E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3389212" y="1967113"/>
            <a:ext cx="2444495" cy="44569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C3380FE-C49D-3149-B8BE-638094E1D633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322747" y="1967113"/>
            <a:ext cx="2444495" cy="44569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A6CFFE8-63E7-074C-946F-76FDA4803FE9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9256280" y="1967113"/>
            <a:ext cx="2444495" cy="44569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83794D-C972-4FA8-9F08-6BA1D10E39B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CONFIDENTIAL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A8119-8A9D-4E8D-9FBE-CEFF19695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3107CDA-FBDC-42A3-8708-9E1B3ABB63B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256758"/>
            <a:ext cx="11274552" cy="246221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2B49334-2109-4CD1-9896-9DE370A698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C5D3B-DA79-D047-B6CA-35CD4972A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82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82680E-4737-41BF-B552-D37F8E1DF84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CONFIDENTIAL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8F7B00-A1EE-4831-8F60-6471A75D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1CD5B21-36C5-4BA8-BCC4-6D11C54DE22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256758"/>
            <a:ext cx="11274552" cy="246221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926B298-315B-4AFA-BD62-1E7FD91AD1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C5D3B-DA79-D047-B6CA-35CD4972A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4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BD947E-6493-431B-ABB7-C63D374B58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CONFIDENTIAL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C6A006-79D6-4FC0-8944-ED8D33182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8DD2EE6-EC97-4463-B9C7-0B0C80E1BE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C5D3B-DA79-D047-B6CA-35CD4972A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61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1089F6-C0EC-4ECE-B92B-A06825388C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A3FADA6-49A7-415F-9C93-49CEB261D9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C5D3B-DA79-D047-B6CA-35CD4972A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5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goon Blue 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706BC-2671-42BA-B78B-426C50D7C0D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95952" y="1943101"/>
            <a:ext cx="7415242" cy="2971799"/>
          </a:xfrm>
          <a:prstGeom prst="rect">
            <a:avLst/>
          </a:prstGeom>
        </p:spPr>
        <p:txBody>
          <a:bodyPr anchor="ctr"/>
          <a:lstStyle>
            <a:lvl1pPr>
              <a:defRPr sz="6000">
                <a:solidFill>
                  <a:srgbClr val="FEFEF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4620C8-251F-4C62-9279-A793F3701A0A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4" indent="0" algn="l" defTabSz="914400" rtl="0" eaLnBrk="1" fontAlgn="auto" latinLnBrk="0" hangingPunct="1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rgbClr val="1C6333"/>
              </a:buClr>
              <a:buSzTx/>
              <a:buFontTx/>
              <a:buNone/>
              <a:tabLst/>
              <a:defRPr/>
            </a:pPr>
            <a:r>
              <a:rPr kumimoji="0" lang="en-US" sz="800" b="0" i="0" u="none" strike="noStrike" kern="100" cap="all" spc="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| ©2020 F5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837A8-D7DF-42C3-9CB6-8299ECEBD7F2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4" indent="0" algn="r" defTabSz="914400" rtl="0" eaLnBrk="1" fontAlgn="auto" latinLnBrk="0" hangingPunct="1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rgbClr val="1C6333"/>
              </a:buClr>
              <a:buSzTx/>
              <a:buFont typeface="Arial" panose="020B0604020202020204" pitchFamily="34" charset="0"/>
              <a:buChar char="​"/>
              <a:tabLst/>
              <a:defRPr/>
            </a:pPr>
            <a:fld id="{CB0320B6-2A61-43CE-9396-B5C4FB4B7D43}" type="slidenum">
              <a:rPr kumimoji="0" lang="en-US" sz="800" b="0" i="0" u="none" strike="noStrike" kern="100" cap="all" spc="5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pPr marL="0" marR="0" lvl="4" indent="0" algn="r" defTabSz="914400" rtl="0" eaLnBrk="1" fontAlgn="auto" latinLnBrk="0" hangingPunct="1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1C6333"/>
                </a:buClr>
                <a:buSzTx/>
                <a:buFont typeface="Arial" panose="020B0604020202020204" pitchFamily="34" charset="0"/>
                <a:buChar char="​"/>
                <a:tabLst/>
                <a:defRPr/>
              </a:pPr>
              <a:t>‹#›</a:t>
            </a:fld>
            <a:endParaRPr kumimoji="0" lang="en-US" sz="800" b="0" i="0" u="none" strike="noStrike" kern="100" cap="all" spc="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7" name="Group 22">
            <a:extLst>
              <a:ext uri="{FF2B5EF4-FFF2-40B4-BE49-F238E27FC236}">
                <a16:creationId xmlns:a16="http://schemas.microsoft.com/office/drawing/2014/main" id="{E81C2FB5-A4C5-47F5-8604-A8693D6F2F7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1"/>
            <a:ext cx="245297" cy="245297"/>
            <a:chOff x="5266" y="0"/>
            <a:chExt cx="733" cy="733"/>
          </a:xfrm>
          <a:solidFill>
            <a:schemeClr val="bg1"/>
          </a:solidFill>
        </p:grpSpPr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B62E0890-58BF-4B2C-856B-D6D2E94F69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5F0ECFCF-334C-4E4C-A25A-7E52C759FC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E82DE2C4-EC6C-4CC8-A8E0-0961306533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A66506BB-0716-4E34-AB30-0A9F59D625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7E08A2D-0DB6-4F18-9655-DEE6026EA71B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95952" y="3723676"/>
            <a:ext cx="7453993" cy="26771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EFEF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D0FF8C-9CB1-4490-942F-55FB600D53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CONFIDENTIAL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87C093B-1DDE-4C55-816F-8C4AC95C4C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C5D3B-DA79-D047-B6CA-35CD4972A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97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706BC-2671-42BA-B78B-426C50D7C0D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95952" y="1943101"/>
            <a:ext cx="7415242" cy="2971799"/>
          </a:xfrm>
          <a:prstGeom prst="rect">
            <a:avLst/>
          </a:prstGeom>
        </p:spPr>
        <p:txBody>
          <a:bodyPr anchor="ctr"/>
          <a:lstStyle>
            <a:lvl1pPr>
              <a:defRPr sz="6000">
                <a:solidFill>
                  <a:srgbClr val="FEFEF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4620C8-251F-4C62-9279-A793F3701A0A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4" indent="0" algn="l" defTabSz="914400" rtl="0" eaLnBrk="1" fontAlgn="auto" latinLnBrk="0" hangingPunct="1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rgbClr val="1C6333"/>
              </a:buClr>
              <a:buSzTx/>
              <a:buFontTx/>
              <a:buNone/>
              <a:tabLst/>
              <a:defRPr/>
            </a:pPr>
            <a:r>
              <a:rPr kumimoji="0" lang="en-US" sz="800" b="0" i="0" u="none" strike="noStrike" kern="100" cap="all" spc="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| ©2020 F5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837A8-D7DF-42C3-9CB6-8299ECEBD7F2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4" indent="0" algn="r" defTabSz="914400" rtl="0" eaLnBrk="1" fontAlgn="auto" latinLnBrk="0" hangingPunct="1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rgbClr val="1C6333"/>
              </a:buClr>
              <a:buSzTx/>
              <a:buFont typeface="Arial" panose="020B0604020202020204" pitchFamily="34" charset="0"/>
              <a:buChar char="​"/>
              <a:tabLst/>
              <a:defRPr/>
            </a:pPr>
            <a:fld id="{CB0320B6-2A61-43CE-9396-B5C4FB4B7D43}" type="slidenum">
              <a:rPr kumimoji="0" lang="en-US" sz="800" b="0" i="0" u="none" strike="noStrike" kern="100" cap="all" spc="5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pPr marL="0" marR="0" lvl="4" indent="0" algn="r" defTabSz="914400" rtl="0" eaLnBrk="1" fontAlgn="auto" latinLnBrk="0" hangingPunct="1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1C6333"/>
                </a:buClr>
                <a:buSzTx/>
                <a:buFont typeface="Arial" panose="020B0604020202020204" pitchFamily="34" charset="0"/>
                <a:buChar char="​"/>
                <a:tabLst/>
                <a:defRPr/>
              </a:pPr>
              <a:t>‹#›</a:t>
            </a:fld>
            <a:endParaRPr kumimoji="0" lang="en-US" sz="800" b="0" i="0" u="none" strike="noStrike" kern="100" cap="all" spc="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7" name="Group 22">
            <a:extLst>
              <a:ext uri="{FF2B5EF4-FFF2-40B4-BE49-F238E27FC236}">
                <a16:creationId xmlns:a16="http://schemas.microsoft.com/office/drawing/2014/main" id="{E81C2FB5-A4C5-47F5-8604-A8693D6F2F7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1"/>
            <a:ext cx="245297" cy="245297"/>
            <a:chOff x="5266" y="0"/>
            <a:chExt cx="733" cy="733"/>
          </a:xfrm>
          <a:solidFill>
            <a:schemeClr val="bg1"/>
          </a:solidFill>
        </p:grpSpPr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B62E0890-58BF-4B2C-856B-D6D2E94F69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5F0ECFCF-334C-4E4C-A25A-7E52C759FC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E82DE2C4-EC6C-4CC8-A8E0-0961306533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A66506BB-0716-4E34-AB30-0A9F59D625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7E08A2D-0DB6-4F18-9655-DEE6026EA71B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95952" y="3723676"/>
            <a:ext cx="7453993" cy="26771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EFEF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389B62-67CD-4664-8538-F59DB0E34A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CONFIDENTIAL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21508-FD7F-4630-BD31-57ABF1834E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C5D3B-DA79-D047-B6CA-35CD4972A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9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patter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C4B88C6-EFDF-4F2F-8534-C185DF74C7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0" y="3723676"/>
            <a:ext cx="12192000" cy="3134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C706BC-2671-42BA-B78B-426C50D7C0D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95952" y="1943101"/>
            <a:ext cx="7415242" cy="2971799"/>
          </a:xfrm>
          <a:prstGeom prst="rect">
            <a:avLst/>
          </a:prstGeom>
        </p:spPr>
        <p:txBody>
          <a:bodyPr anchor="ctr"/>
          <a:lstStyle>
            <a:lvl1pPr>
              <a:defRPr sz="6000">
                <a:solidFill>
                  <a:srgbClr val="FEFEF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F3933-C958-4EBB-BDEE-13C9306BD030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95952" y="3723676"/>
            <a:ext cx="7453993" cy="26771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EFEF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4620C8-251F-4C62-9279-A793F3701A0A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4" indent="0" algn="l" defTabSz="914400" rtl="0" eaLnBrk="1" fontAlgn="auto" latinLnBrk="0" hangingPunct="1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rgbClr val="1C6333"/>
              </a:buClr>
              <a:buSzTx/>
              <a:buFontTx/>
              <a:buNone/>
              <a:tabLst/>
              <a:defRPr/>
            </a:pPr>
            <a:r>
              <a:rPr kumimoji="0" lang="en-US" sz="800" b="0" i="0" u="none" strike="noStrike" kern="100" cap="all" spc="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| ©2020 F5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837A8-D7DF-42C3-9CB6-8299ECEBD7F2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4" indent="0" algn="r" defTabSz="914400" rtl="0" eaLnBrk="1" fontAlgn="auto" latinLnBrk="0" hangingPunct="1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rgbClr val="1C6333"/>
              </a:buClr>
              <a:buSzTx/>
              <a:buFont typeface="Arial" panose="020B0604020202020204" pitchFamily="34" charset="0"/>
              <a:buChar char="​"/>
              <a:tabLst/>
              <a:defRPr/>
            </a:pPr>
            <a:fld id="{CB0320B6-2A61-43CE-9396-B5C4FB4B7D43}" type="slidenum">
              <a:rPr kumimoji="0" lang="en-US" sz="800" b="0" i="0" u="none" strike="noStrike" kern="100" cap="all" spc="5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pPr marL="0" marR="0" lvl="4" indent="0" algn="r" defTabSz="914400" rtl="0" eaLnBrk="1" fontAlgn="auto" latinLnBrk="0" hangingPunct="1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1C6333"/>
                </a:buClr>
                <a:buSzTx/>
                <a:buFont typeface="Arial" panose="020B0604020202020204" pitchFamily="34" charset="0"/>
                <a:buChar char="​"/>
                <a:tabLst/>
                <a:defRPr/>
              </a:pPr>
              <a:t>‹#›</a:t>
            </a:fld>
            <a:endParaRPr kumimoji="0" lang="en-US" sz="800" b="0" i="0" u="none" strike="noStrike" kern="100" cap="all" spc="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7" name="Group 22">
            <a:extLst>
              <a:ext uri="{FF2B5EF4-FFF2-40B4-BE49-F238E27FC236}">
                <a16:creationId xmlns:a16="http://schemas.microsoft.com/office/drawing/2014/main" id="{E81C2FB5-A4C5-47F5-8604-A8693D6F2F7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1"/>
            <a:ext cx="245297" cy="245297"/>
            <a:chOff x="5266" y="0"/>
            <a:chExt cx="733" cy="733"/>
          </a:xfrm>
          <a:solidFill>
            <a:schemeClr val="bg1"/>
          </a:solidFill>
        </p:grpSpPr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B62E0890-58BF-4B2C-856B-D6D2E94F69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5F0ECFCF-334C-4E4C-A25A-7E52C759FC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E82DE2C4-EC6C-4CC8-A8E0-0961306533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A66506BB-0716-4E34-AB30-0A9F59D625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40899C-90CF-4E6E-8A7F-A529DD9403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CONFIDENTIAL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9F02DDC-5435-41FC-9500-A4785B916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C5D3B-DA79-D047-B6CA-35CD4972A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96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15964-871F-4948-AFAC-23CDD2314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560" y="112433"/>
            <a:ext cx="10820400" cy="1098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DA931F3-24FC-4AA0-B7F3-C3120064308E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5" y="1237903"/>
            <a:ext cx="10794575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013C74D6-481E-4159-9A7E-5661828A3C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246E6D01-B30D-472D-9612-24F72855428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70560" y="2128838"/>
            <a:ext cx="2444494" cy="40406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244CA7B9-2126-4FCD-BF97-D5E48F7399E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046466" y="2128838"/>
            <a:ext cx="2444494" cy="40406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E53736DA-738C-4042-826F-B3A834EF09A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254498" y="2128838"/>
            <a:ext cx="2444494" cy="40406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AB8B5A5D-0FB5-4977-8788-D224052898A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462529" y="2128838"/>
            <a:ext cx="2444494" cy="40406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836266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Lagoon Big Statem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543B27-30F5-49F3-A344-80EEF4BE7A1D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57199" y="457200"/>
            <a:ext cx="11273866" cy="5943600"/>
          </a:xfrm>
          <a:prstGeom prst="rect">
            <a:avLst/>
          </a:prstGeom>
        </p:spPr>
        <p:txBody>
          <a:bodyPr anchor="ctr"/>
          <a:lstStyle>
            <a:lvl1pPr marL="228600" indent="-228600" algn="ctr" defTabSz="914400" rtl="0" eaLnBrk="1" latinLnBrk="0" hangingPunct="1">
              <a:lnSpc>
                <a:spcPct val="120000"/>
              </a:lnSpc>
              <a:spcBef>
                <a:spcPts val="2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600" b="0" kern="100" spc="-2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ctr">
              <a:lnSpc>
                <a:spcPct val="85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en-US" sz="1800" b="1" kern="100" cap="none" spc="-2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000" b="0" cap="none" baseline="0">
                <a:solidFill>
                  <a:schemeClr val="bg1"/>
                </a:solidFill>
                <a:latin typeface="+mj-lt"/>
              </a:defRPr>
            </a:lvl3pPr>
            <a:lvl4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000" b="0" cap="none" baseline="0">
                <a:solidFill>
                  <a:schemeClr val="bg1"/>
                </a:solidFill>
                <a:latin typeface="+mj-lt"/>
              </a:defRPr>
            </a:lvl4pPr>
            <a:lvl5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000" b="0" cap="none" baseline="0">
                <a:solidFill>
                  <a:schemeClr val="bg1"/>
                </a:solidFill>
                <a:latin typeface="+mj-lt"/>
              </a:defRPr>
            </a:lvl5pPr>
            <a:lvl6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6pPr>
            <a:lvl7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7pPr>
            <a:lvl8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8pPr>
            <a:lvl9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marL="0" lvl="1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Tx/>
              <a:buNone/>
            </a:pPr>
            <a:r>
              <a:rPr lang="en-US"/>
              <a:t>Second level</a:t>
            </a:r>
          </a:p>
          <a:p>
            <a:pPr marL="0" lvl="1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Tx/>
              <a:buNone/>
            </a:pPr>
            <a:r>
              <a:rPr lang="en-US"/>
              <a:t>Third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276487-FCB5-41AE-AABF-4F891639BE4C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4" indent="0" algn="l" defTabSz="914400" rtl="0" eaLnBrk="1" fontAlgn="auto" latinLnBrk="0" hangingPunct="1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rgbClr val="1C6333"/>
              </a:buClr>
              <a:buSzTx/>
              <a:buFontTx/>
              <a:buNone/>
              <a:tabLst/>
              <a:defRPr/>
            </a:pPr>
            <a:r>
              <a:rPr kumimoji="0" lang="en-US" sz="800" b="0" i="0" u="none" strike="noStrike" kern="100" cap="all" spc="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| ©2020 F5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834493-3504-415A-B752-B43F869641D5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4" indent="0" algn="r" defTabSz="914400" rtl="0" eaLnBrk="1" fontAlgn="auto" latinLnBrk="0" hangingPunct="1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rgbClr val="1C6333"/>
              </a:buClr>
              <a:buSzTx/>
              <a:buFont typeface="Arial" panose="020B0604020202020204" pitchFamily="34" charset="0"/>
              <a:buChar char="​"/>
              <a:tabLst/>
              <a:defRPr/>
            </a:pPr>
            <a:fld id="{CB0320B6-2A61-43CE-9396-B5C4FB4B7D43}" type="slidenum">
              <a:rPr kumimoji="0" lang="en-US" sz="800" b="0" i="0" u="none" strike="noStrike" kern="100" cap="all" spc="5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pPr marL="0" marR="0" lvl="4" indent="0" algn="r" defTabSz="914400" rtl="0" eaLnBrk="1" fontAlgn="auto" latinLnBrk="0" hangingPunct="1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1C6333"/>
                </a:buClr>
                <a:buSzTx/>
                <a:buFont typeface="Arial" panose="020B0604020202020204" pitchFamily="34" charset="0"/>
                <a:buChar char="​"/>
                <a:tabLst/>
                <a:defRPr/>
              </a:pPr>
              <a:t>‹#›</a:t>
            </a:fld>
            <a:endParaRPr kumimoji="0" lang="en-US" sz="800" b="0" i="0" u="none" strike="noStrike" kern="100" cap="all" spc="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1" name="Group 22">
            <a:extLst>
              <a:ext uri="{FF2B5EF4-FFF2-40B4-BE49-F238E27FC236}">
                <a16:creationId xmlns:a16="http://schemas.microsoft.com/office/drawing/2014/main" id="{1878E37C-3C29-44E8-B49D-D2652F4B7D3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1"/>
            <a:ext cx="245297" cy="245297"/>
            <a:chOff x="5266" y="0"/>
            <a:chExt cx="733" cy="733"/>
          </a:xfrm>
          <a:solidFill>
            <a:schemeClr val="bg1"/>
          </a:solidFill>
        </p:grpSpPr>
        <p:sp>
          <p:nvSpPr>
            <p:cNvPr id="12" name="Freeform 24">
              <a:extLst>
                <a:ext uri="{FF2B5EF4-FFF2-40B4-BE49-F238E27FC236}">
                  <a16:creationId xmlns:a16="http://schemas.microsoft.com/office/drawing/2014/main" id="{618EA69F-F932-45A1-AAC9-A354486380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3" name="Freeform 25">
              <a:extLst>
                <a:ext uri="{FF2B5EF4-FFF2-40B4-BE49-F238E27FC236}">
                  <a16:creationId xmlns:a16="http://schemas.microsoft.com/office/drawing/2014/main" id="{B172FB41-6BDA-443B-9F1F-EBAC0E0C67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5" name="Freeform 26">
              <a:extLst>
                <a:ext uri="{FF2B5EF4-FFF2-40B4-BE49-F238E27FC236}">
                  <a16:creationId xmlns:a16="http://schemas.microsoft.com/office/drawing/2014/main" id="{695CFDED-0DF1-47F8-8C6E-7EA2278319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6" name="Freeform 27">
              <a:extLst>
                <a:ext uri="{FF2B5EF4-FFF2-40B4-BE49-F238E27FC236}">
                  <a16:creationId xmlns:a16="http://schemas.microsoft.com/office/drawing/2014/main" id="{12B3B080-DD61-4C84-B31B-15398FE21F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E40424-2D33-4327-82B0-0424656F7F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CONFIDENTIAL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29BA35AF-751B-4924-A2C0-9B7B236773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C5D3B-DA79-D047-B6CA-35CD4972A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45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Big Stat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543B27-30F5-49F3-A344-80EEF4BE7A1D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57199" y="457200"/>
            <a:ext cx="11273866" cy="5943600"/>
          </a:xfrm>
          <a:prstGeom prst="rect">
            <a:avLst/>
          </a:prstGeom>
        </p:spPr>
        <p:txBody>
          <a:bodyPr anchor="ctr"/>
          <a:lstStyle>
            <a:lvl1pPr marL="228600" indent="-228600" algn="ctr" defTabSz="914400" rtl="0" eaLnBrk="1" latinLnBrk="0" hangingPunct="1">
              <a:lnSpc>
                <a:spcPct val="120000"/>
              </a:lnSpc>
              <a:spcBef>
                <a:spcPts val="2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600" b="0" kern="100" spc="-2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ctr">
              <a:lnSpc>
                <a:spcPct val="85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en-US" sz="1800" b="1" kern="100" cap="none" spc="-20" baseline="0" dirty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000" b="0" cap="none" baseline="0">
                <a:solidFill>
                  <a:schemeClr val="bg1"/>
                </a:solidFill>
                <a:latin typeface="+mj-lt"/>
              </a:defRPr>
            </a:lvl3pPr>
            <a:lvl4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000" b="0" cap="none" baseline="0">
                <a:solidFill>
                  <a:schemeClr val="bg1"/>
                </a:solidFill>
                <a:latin typeface="+mj-lt"/>
              </a:defRPr>
            </a:lvl4pPr>
            <a:lvl5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000" b="0" cap="none" baseline="0">
                <a:solidFill>
                  <a:schemeClr val="bg1"/>
                </a:solidFill>
                <a:latin typeface="+mj-lt"/>
              </a:defRPr>
            </a:lvl5pPr>
            <a:lvl6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6pPr>
            <a:lvl7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7pPr>
            <a:lvl8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8pPr>
            <a:lvl9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marL="0" lvl="1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Tx/>
              <a:buNone/>
            </a:pPr>
            <a:r>
              <a:rPr lang="en-US"/>
              <a:t>Second level</a:t>
            </a:r>
          </a:p>
          <a:p>
            <a:pPr marL="0" lvl="1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Tx/>
              <a:buNone/>
            </a:pPr>
            <a:r>
              <a:rPr lang="en-US"/>
              <a:t>Third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276487-FCB5-41AE-AABF-4F891639BE4C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4" indent="0" algn="l" defTabSz="914400" rtl="0" eaLnBrk="1" fontAlgn="auto" latinLnBrk="0" hangingPunct="1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rgbClr val="1C6333"/>
              </a:buClr>
              <a:buSzTx/>
              <a:buFontTx/>
              <a:buNone/>
              <a:tabLst/>
              <a:defRPr/>
            </a:pPr>
            <a:r>
              <a:rPr kumimoji="0" lang="en-US" sz="800" b="0" i="0" u="none" strike="noStrike" kern="100" cap="all" spc="5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| ©2020 F5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834493-3504-415A-B752-B43F869641D5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4" indent="0" algn="r" defTabSz="914400" rtl="0" eaLnBrk="1" fontAlgn="auto" latinLnBrk="0" hangingPunct="1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rgbClr val="1C6333"/>
              </a:buClr>
              <a:buSzTx/>
              <a:buFont typeface="Arial" panose="020B0604020202020204" pitchFamily="34" charset="0"/>
              <a:buChar char="​"/>
              <a:tabLst/>
              <a:defRPr/>
            </a:pPr>
            <a:fld id="{CB0320B6-2A61-43CE-9396-B5C4FB4B7D43}" type="slidenum">
              <a:rPr kumimoji="0" lang="en-US" sz="800" b="0" i="0" u="none" strike="noStrike" kern="100" cap="all" spc="50" normalizeH="0" baseline="0" noProof="0" smtClean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pPr marL="0" marR="0" lvl="4" indent="0" algn="r" defTabSz="914400" rtl="0" eaLnBrk="1" fontAlgn="auto" latinLnBrk="0" hangingPunct="1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1C6333"/>
                </a:buClr>
                <a:buSzTx/>
                <a:buFont typeface="Arial" panose="020B0604020202020204" pitchFamily="34" charset="0"/>
                <a:buChar char="​"/>
                <a:tabLst/>
                <a:defRPr/>
              </a:pPr>
              <a:t>‹#›</a:t>
            </a:fld>
            <a:endParaRPr kumimoji="0" lang="en-US" sz="800" b="0" i="0" u="none" strike="noStrike" kern="100" cap="all" spc="50" normalizeH="0" baseline="0" noProof="0">
              <a:ln>
                <a:noFill/>
              </a:ln>
              <a:solidFill>
                <a:srgbClr val="373737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1" name="Group 22">
            <a:extLst>
              <a:ext uri="{FF2B5EF4-FFF2-40B4-BE49-F238E27FC236}">
                <a16:creationId xmlns:a16="http://schemas.microsoft.com/office/drawing/2014/main" id="{1878E37C-3C29-44E8-B49D-D2652F4B7D3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1"/>
            <a:ext cx="245297" cy="245297"/>
            <a:chOff x="5266" y="0"/>
            <a:chExt cx="733" cy="733"/>
          </a:xfrm>
          <a:solidFill>
            <a:schemeClr val="bg2"/>
          </a:solidFill>
        </p:grpSpPr>
        <p:sp>
          <p:nvSpPr>
            <p:cNvPr id="12" name="Freeform 24">
              <a:extLst>
                <a:ext uri="{FF2B5EF4-FFF2-40B4-BE49-F238E27FC236}">
                  <a16:creationId xmlns:a16="http://schemas.microsoft.com/office/drawing/2014/main" id="{618EA69F-F932-45A1-AAC9-A354486380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3" name="Freeform 25">
              <a:extLst>
                <a:ext uri="{FF2B5EF4-FFF2-40B4-BE49-F238E27FC236}">
                  <a16:creationId xmlns:a16="http://schemas.microsoft.com/office/drawing/2014/main" id="{B172FB41-6BDA-443B-9F1F-EBAC0E0C67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5" name="Freeform 26">
              <a:extLst>
                <a:ext uri="{FF2B5EF4-FFF2-40B4-BE49-F238E27FC236}">
                  <a16:creationId xmlns:a16="http://schemas.microsoft.com/office/drawing/2014/main" id="{695CFDED-0DF1-47F8-8C6E-7EA2278319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6" name="Freeform 27">
              <a:extLst>
                <a:ext uri="{FF2B5EF4-FFF2-40B4-BE49-F238E27FC236}">
                  <a16:creationId xmlns:a16="http://schemas.microsoft.com/office/drawing/2014/main" id="{12B3B080-DD61-4C84-B31B-15398FE21F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79BF57-033D-493C-8325-0FBDC9BDFA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CONFIDENTIAL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7AFEB6FE-81E9-48A6-9A05-F5571C2128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C5D3B-DA79-D047-B6CA-35CD4972A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01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FD45D7-5D6E-40C7-B626-C5AB0401DD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543B27-30F5-49F3-A344-80EEF4BE7A1D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57199" y="457200"/>
            <a:ext cx="11273866" cy="5943600"/>
          </a:xfrm>
          <a:prstGeom prst="rect">
            <a:avLst/>
          </a:prstGeom>
        </p:spPr>
        <p:txBody>
          <a:bodyPr anchor="ctr"/>
          <a:lstStyle>
            <a:lvl1pPr marL="228600" indent="-228600" algn="ctr" defTabSz="914400" rtl="0" eaLnBrk="1" latinLnBrk="0" hangingPunct="1">
              <a:lnSpc>
                <a:spcPct val="120000"/>
              </a:lnSpc>
              <a:spcBef>
                <a:spcPts val="2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600" b="0" kern="100" spc="-2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ctr">
              <a:lnSpc>
                <a:spcPct val="85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en-US" sz="1800" b="1" kern="100" cap="none" spc="-2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000" b="0" cap="none" baseline="0">
                <a:solidFill>
                  <a:schemeClr val="bg1"/>
                </a:solidFill>
                <a:latin typeface="+mj-lt"/>
              </a:defRPr>
            </a:lvl3pPr>
            <a:lvl4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000" b="0" cap="none" baseline="0">
                <a:solidFill>
                  <a:schemeClr val="bg1"/>
                </a:solidFill>
                <a:latin typeface="+mj-lt"/>
              </a:defRPr>
            </a:lvl4pPr>
            <a:lvl5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000" b="0" cap="none" baseline="0">
                <a:solidFill>
                  <a:schemeClr val="bg1"/>
                </a:solidFill>
                <a:latin typeface="+mj-lt"/>
              </a:defRPr>
            </a:lvl5pPr>
            <a:lvl6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6pPr>
            <a:lvl7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7pPr>
            <a:lvl8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8pPr>
            <a:lvl9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marL="0" lvl="1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Tx/>
              <a:buNone/>
            </a:pPr>
            <a:r>
              <a:rPr lang="en-US"/>
              <a:t>Second level</a:t>
            </a:r>
          </a:p>
          <a:p>
            <a:pPr marL="0" lvl="1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Tx/>
              <a:buNone/>
            </a:pPr>
            <a:r>
              <a:rPr lang="en-US"/>
              <a:t>Third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276487-FCB5-41AE-AABF-4F891639BE4C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4" indent="0" algn="l" defTabSz="914400" rtl="0" eaLnBrk="1" fontAlgn="auto" latinLnBrk="0" hangingPunct="1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rgbClr val="1C6333"/>
              </a:buClr>
              <a:buSzTx/>
              <a:buFontTx/>
              <a:buNone/>
              <a:tabLst/>
              <a:defRPr/>
            </a:pPr>
            <a:r>
              <a:rPr kumimoji="0" lang="en-US" sz="800" b="0" i="0" u="none" strike="noStrike" kern="100" cap="all" spc="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| ©2020 F5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834493-3504-415A-B752-B43F869641D5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4" indent="0" algn="r" defTabSz="914400" rtl="0" eaLnBrk="1" fontAlgn="auto" latinLnBrk="0" hangingPunct="1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rgbClr val="1C6333"/>
              </a:buClr>
              <a:buSzTx/>
              <a:buFont typeface="Arial" panose="020B0604020202020204" pitchFamily="34" charset="0"/>
              <a:buChar char="​"/>
              <a:tabLst/>
              <a:defRPr/>
            </a:pPr>
            <a:fld id="{CB0320B6-2A61-43CE-9396-B5C4FB4B7D43}" type="slidenum">
              <a:rPr kumimoji="0" lang="en-US" sz="800" b="0" i="0" u="none" strike="noStrike" kern="100" cap="all" spc="5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pPr marL="0" marR="0" lvl="4" indent="0" algn="r" defTabSz="914400" rtl="0" eaLnBrk="1" fontAlgn="auto" latinLnBrk="0" hangingPunct="1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1C6333"/>
                </a:buClr>
                <a:buSzTx/>
                <a:buFont typeface="Arial" panose="020B0604020202020204" pitchFamily="34" charset="0"/>
                <a:buChar char="​"/>
                <a:tabLst/>
                <a:defRPr/>
              </a:pPr>
              <a:t>‹#›</a:t>
            </a:fld>
            <a:endParaRPr kumimoji="0" lang="en-US" sz="800" b="0" i="0" u="none" strike="noStrike" kern="100" cap="all" spc="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1" name="Group 22">
            <a:extLst>
              <a:ext uri="{FF2B5EF4-FFF2-40B4-BE49-F238E27FC236}">
                <a16:creationId xmlns:a16="http://schemas.microsoft.com/office/drawing/2014/main" id="{1878E37C-3C29-44E8-B49D-D2652F4B7D3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1"/>
            <a:ext cx="245297" cy="245297"/>
            <a:chOff x="5266" y="0"/>
            <a:chExt cx="733" cy="733"/>
          </a:xfrm>
          <a:solidFill>
            <a:schemeClr val="bg1"/>
          </a:solidFill>
        </p:grpSpPr>
        <p:sp>
          <p:nvSpPr>
            <p:cNvPr id="12" name="Freeform 24">
              <a:extLst>
                <a:ext uri="{FF2B5EF4-FFF2-40B4-BE49-F238E27FC236}">
                  <a16:creationId xmlns:a16="http://schemas.microsoft.com/office/drawing/2014/main" id="{618EA69F-F932-45A1-AAC9-A354486380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3" name="Freeform 25">
              <a:extLst>
                <a:ext uri="{FF2B5EF4-FFF2-40B4-BE49-F238E27FC236}">
                  <a16:creationId xmlns:a16="http://schemas.microsoft.com/office/drawing/2014/main" id="{B172FB41-6BDA-443B-9F1F-EBAC0E0C67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5" name="Freeform 26">
              <a:extLst>
                <a:ext uri="{FF2B5EF4-FFF2-40B4-BE49-F238E27FC236}">
                  <a16:creationId xmlns:a16="http://schemas.microsoft.com/office/drawing/2014/main" id="{695CFDED-0DF1-47F8-8C6E-7EA2278319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6" name="Freeform 27">
              <a:extLst>
                <a:ext uri="{FF2B5EF4-FFF2-40B4-BE49-F238E27FC236}">
                  <a16:creationId xmlns:a16="http://schemas.microsoft.com/office/drawing/2014/main" id="{12B3B080-DD61-4C84-B31B-15398FE21F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73D3F5-0573-49AE-B4E5-FD89EB6410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CONFIDENTIAL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542EB68-5D72-420A-914F-AADEBECF51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C5D3B-DA79-D047-B6CA-35CD4972A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6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836E480-E42E-4AF7-9F2C-0D6D6C9E201E}"/>
              </a:ext>
            </a:extLst>
          </p:cNvPr>
          <p:cNvSpPr/>
          <p:nvPr userDrawn="1"/>
        </p:nvSpPr>
        <p:spPr>
          <a:xfrm>
            <a:off x="6093265" y="0"/>
            <a:ext cx="6098736" cy="6858000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00" cap="none" spc="0" normalizeH="0" baseline="0" noProof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788BC6-B92D-41BF-B4DF-23AE7E92D1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3265" y="0"/>
            <a:ext cx="6098736" cy="6858000"/>
          </a:xfrm>
          <a:prstGeom prst="rect">
            <a:avLst/>
          </a:prstGeom>
        </p:spPr>
      </p:pic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8AD9881D-B00A-4247-8DF7-BEE9578ADBC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093265" y="0"/>
            <a:ext cx="6098736" cy="6858000"/>
          </a:xfrm>
          <a:prstGeom prst="rect">
            <a:avLst/>
          </a:prstGeom>
          <a:noFill/>
        </p:spPr>
        <p:txBody>
          <a:bodyPr lIns="274320" tIns="274320" rIns="274320" bIns="274320"/>
          <a:lstStyle>
            <a:lvl1pPr algn="ctr">
              <a:defRPr sz="1800"/>
            </a:lvl1pPr>
          </a:lstStyle>
          <a:p>
            <a:r>
              <a:rPr lang="en-US"/>
              <a:t>Click icon below to insert a photo</a:t>
            </a:r>
          </a:p>
        </p:txBody>
      </p:sp>
      <p:grpSp>
        <p:nvGrpSpPr>
          <p:cNvPr id="9" name="Group 22">
            <a:extLst>
              <a:ext uri="{FF2B5EF4-FFF2-40B4-BE49-F238E27FC236}">
                <a16:creationId xmlns:a16="http://schemas.microsoft.com/office/drawing/2014/main" id="{8D0A2A5B-D1E7-45BE-AE60-A6F36936B16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1"/>
            <a:ext cx="245297" cy="245297"/>
            <a:chOff x="5266" y="0"/>
            <a:chExt cx="733" cy="733"/>
          </a:xfrm>
          <a:solidFill>
            <a:schemeClr val="bg1"/>
          </a:solidFill>
        </p:grpSpPr>
        <p:sp>
          <p:nvSpPr>
            <p:cNvPr id="10" name="Freeform 24">
              <a:extLst>
                <a:ext uri="{FF2B5EF4-FFF2-40B4-BE49-F238E27FC236}">
                  <a16:creationId xmlns:a16="http://schemas.microsoft.com/office/drawing/2014/main" id="{9183C3AE-028B-4DDA-9205-EC6D655EEA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1" name="Freeform 25">
              <a:extLst>
                <a:ext uri="{FF2B5EF4-FFF2-40B4-BE49-F238E27FC236}">
                  <a16:creationId xmlns:a16="http://schemas.microsoft.com/office/drawing/2014/main" id="{F505AD9A-ACA3-4F80-AFE2-84AD08C01D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2" name="Freeform 26">
              <a:extLst>
                <a:ext uri="{FF2B5EF4-FFF2-40B4-BE49-F238E27FC236}">
                  <a16:creationId xmlns:a16="http://schemas.microsoft.com/office/drawing/2014/main" id="{B03D2BBB-45A1-4D25-ABE8-7FC9374EA0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3" name="Freeform 27">
              <a:extLst>
                <a:ext uri="{FF2B5EF4-FFF2-40B4-BE49-F238E27FC236}">
                  <a16:creationId xmlns:a16="http://schemas.microsoft.com/office/drawing/2014/main" id="{C66F7432-E150-4495-9A00-2F1C2AC721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B74AC72-DDAB-49D1-8286-ABBA64795E3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69223" y="1967113"/>
            <a:ext cx="5164134" cy="44270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06395E-12C9-400E-96F1-B30312584E3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CONFIDENTIAL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84C2779-5F96-4963-ABA1-52B1DEDACA1F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57200" y="1256758"/>
            <a:ext cx="5176215" cy="246221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70FF31-9141-4408-B4D2-D6D124989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5176157" cy="7539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733D1C8-62E6-4DF5-A9D2-419D4ABA0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C5D3B-DA79-D047-B6CA-35CD4972A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41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193922-250C-D740-A91E-0F1BF41B61A8}"/>
              </a:ext>
            </a:extLst>
          </p:cNvPr>
          <p:cNvSpPr/>
          <p:nvPr userDrawn="1"/>
        </p:nvSpPr>
        <p:spPr>
          <a:xfrm>
            <a:off x="0" y="0"/>
            <a:ext cx="6098736" cy="6858000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00" cap="none" spc="0" normalizeH="0" baseline="0" noProof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D4E6D88-ADD1-784E-902B-4CBC476BE5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8736" cy="6858000"/>
          </a:xfrm>
          <a:prstGeom prst="rect">
            <a:avLst/>
          </a:prstGeom>
        </p:spPr>
      </p:pic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A2524182-F3AA-A449-A811-1F42DD3BE45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0" y="0"/>
            <a:ext cx="6098736" cy="6858000"/>
          </a:xfrm>
          <a:prstGeom prst="rect">
            <a:avLst/>
          </a:prstGeom>
          <a:noFill/>
        </p:spPr>
        <p:txBody>
          <a:bodyPr lIns="274320" tIns="274320" rIns="274320" bIns="274320"/>
          <a:lstStyle>
            <a:lvl1pPr algn="ctr">
              <a:defRPr sz="1800"/>
            </a:lvl1pPr>
          </a:lstStyle>
          <a:p>
            <a:r>
              <a:rPr lang="en-US"/>
              <a:t>Click icon below to insert a photo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315C5C-1BD6-447A-BB8C-085CA00511D6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4" indent="0" algn="l" defTabSz="914400" rtl="0" eaLnBrk="1" fontAlgn="auto" latinLnBrk="0" hangingPunct="1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rgbClr val="1C6333"/>
              </a:buClr>
              <a:buSzTx/>
              <a:buFontTx/>
              <a:buNone/>
              <a:tabLst/>
              <a:defRPr/>
            </a:pPr>
            <a:r>
              <a:rPr kumimoji="0" lang="en-US" sz="800" b="0" i="0" u="none" strike="noStrike" kern="100" cap="all" spc="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| ©2019 F5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0E777D-EBF7-4140-95ED-E468E84F741B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4" indent="0" algn="r" defTabSz="914400" rtl="0" eaLnBrk="1" fontAlgn="auto" latinLnBrk="0" hangingPunct="1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rgbClr val="1C6333"/>
              </a:buClr>
              <a:buSzTx/>
              <a:buFont typeface="Arial" panose="020B0604020202020204" pitchFamily="34" charset="0"/>
              <a:buChar char="​"/>
              <a:tabLst/>
              <a:defRPr/>
            </a:pPr>
            <a:fld id="{CB0320B6-2A61-43CE-9396-B5C4FB4B7D43}" type="slidenum">
              <a:rPr kumimoji="0" lang="en-US" sz="800" b="0" i="0" u="none" strike="noStrike" kern="100" cap="all" spc="5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pPr marL="0" marR="0" lvl="4" indent="0" algn="r" defTabSz="914400" rtl="0" eaLnBrk="1" fontAlgn="auto" latinLnBrk="0" hangingPunct="1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1C6333"/>
                </a:buClr>
                <a:buSzTx/>
                <a:buFont typeface="Arial" panose="020B0604020202020204" pitchFamily="34" charset="0"/>
                <a:buChar char="​"/>
                <a:tabLst/>
                <a:defRPr/>
              </a:pPr>
              <a:t>‹#›</a:t>
            </a:fld>
            <a:endParaRPr kumimoji="0" lang="en-US" sz="800" b="0" i="0" u="none" strike="noStrike" kern="100" cap="all" spc="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6" name="Group 22">
            <a:extLst>
              <a:ext uri="{FF2B5EF4-FFF2-40B4-BE49-F238E27FC236}">
                <a16:creationId xmlns:a16="http://schemas.microsoft.com/office/drawing/2014/main" id="{87848057-3CD1-48E4-9244-0842CE4E8E8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0"/>
            <a:ext cx="245297" cy="245297"/>
            <a:chOff x="5266" y="0"/>
            <a:chExt cx="733" cy="733"/>
          </a:xfrm>
          <a:solidFill>
            <a:schemeClr val="bg2"/>
          </a:solidFill>
        </p:grpSpPr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79BF8BB3-6F9B-4FF5-8A30-D6B2C731AF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1" name="Freeform 25">
              <a:extLst>
                <a:ext uri="{FF2B5EF4-FFF2-40B4-BE49-F238E27FC236}">
                  <a16:creationId xmlns:a16="http://schemas.microsoft.com/office/drawing/2014/main" id="{97DB0A90-A3E7-44DC-86FE-BFA0522524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A0A49DF4-15AF-47C5-A76D-0AAEB50EBD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97B3B05F-C38D-4FFE-B4F2-4AD434E7A7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477760C-3274-4510-B4C1-514FA1F1FE3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570667" y="1967112"/>
            <a:ext cx="5164134" cy="442706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613092-73FC-4362-85BA-EFD6F3459F7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CONFIDENTIAL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870AC3FF-BF68-4C43-A242-97CA1842DC49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6570667" y="1256758"/>
            <a:ext cx="5176215" cy="246221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10EF53-26EC-4206-AAE1-524C87D74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7616" y="457200"/>
            <a:ext cx="5176215" cy="7539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EFCBCD1-1FC5-4B70-A15D-CAC36A9B3C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C5D3B-DA79-D047-B6CA-35CD4972A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debar w/ 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FDF3E6-324E-4875-8242-D42D701A6E9E}"/>
              </a:ext>
            </a:extLst>
          </p:cNvPr>
          <p:cNvSpPr/>
          <p:nvPr userDrawn="1"/>
        </p:nvSpPr>
        <p:spPr bwMode="ltGray">
          <a:xfrm>
            <a:off x="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A61974F-83C6-4B8C-A611-F52ADE4EAD76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590906" y="457200"/>
            <a:ext cx="5140845" cy="5943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E3E873-AF1B-4C3F-930B-6E0403CE8678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4" indent="0" algn="l" defTabSz="914400" rtl="0" eaLnBrk="1" fontAlgn="auto" latinLnBrk="0" hangingPunct="1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rgbClr val="1C6333"/>
              </a:buClr>
              <a:buSzTx/>
              <a:buFontTx/>
              <a:buNone/>
              <a:tabLst/>
              <a:defRPr/>
            </a:pPr>
            <a:r>
              <a:rPr kumimoji="0" lang="en-US" sz="800" b="0" i="0" u="none" strike="noStrike" kern="100" cap="all" spc="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| ©2019 F5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4AA734-C5A1-4689-A980-340C4EAF10CB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4" indent="0" algn="r" defTabSz="914400" rtl="0" eaLnBrk="1" fontAlgn="auto" latinLnBrk="0" hangingPunct="1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rgbClr val="1C6333"/>
              </a:buClr>
              <a:buSzTx/>
              <a:buFont typeface="Arial" panose="020B0604020202020204" pitchFamily="34" charset="0"/>
              <a:buChar char="​"/>
              <a:tabLst/>
              <a:defRPr/>
            </a:pPr>
            <a:fld id="{CB0320B6-2A61-43CE-9396-B5C4FB4B7D43}" type="slidenum">
              <a:rPr kumimoji="0" lang="en-US" sz="800" b="0" i="0" u="none" strike="noStrike" kern="100" cap="all" spc="5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pPr marL="0" marR="0" lvl="4" indent="0" algn="r" defTabSz="914400" rtl="0" eaLnBrk="1" fontAlgn="auto" latinLnBrk="0" hangingPunct="1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1C6333"/>
                </a:buClr>
                <a:buSzTx/>
                <a:buFont typeface="Arial" panose="020B0604020202020204" pitchFamily="34" charset="0"/>
                <a:buChar char="​"/>
                <a:tabLst/>
                <a:defRPr/>
              </a:pPr>
              <a:t>‹#›</a:t>
            </a:fld>
            <a:endParaRPr kumimoji="0" lang="en-US" sz="800" b="0" i="0" u="none" strike="noStrike" kern="100" cap="all" spc="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6" name="Group 22">
            <a:extLst>
              <a:ext uri="{FF2B5EF4-FFF2-40B4-BE49-F238E27FC236}">
                <a16:creationId xmlns:a16="http://schemas.microsoft.com/office/drawing/2014/main" id="{0982E93E-6456-47E0-8319-E4DDE426C27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0"/>
            <a:ext cx="245297" cy="245297"/>
            <a:chOff x="5266" y="0"/>
            <a:chExt cx="733" cy="733"/>
          </a:xfrm>
          <a:solidFill>
            <a:schemeClr val="bg2"/>
          </a:solidFill>
        </p:grpSpPr>
        <p:sp>
          <p:nvSpPr>
            <p:cNvPr id="19" name="Freeform 24">
              <a:extLst>
                <a:ext uri="{FF2B5EF4-FFF2-40B4-BE49-F238E27FC236}">
                  <a16:creationId xmlns:a16="http://schemas.microsoft.com/office/drawing/2014/main" id="{E08DBDD0-BB74-4DA8-BDA4-FF41E24013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Freeform 25">
              <a:extLst>
                <a:ext uri="{FF2B5EF4-FFF2-40B4-BE49-F238E27FC236}">
                  <a16:creationId xmlns:a16="http://schemas.microsoft.com/office/drawing/2014/main" id="{FBD4B04F-839C-4E4E-B195-2FD0AF6FE5B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1" name="Freeform 26">
              <a:extLst>
                <a:ext uri="{FF2B5EF4-FFF2-40B4-BE49-F238E27FC236}">
                  <a16:creationId xmlns:a16="http://schemas.microsoft.com/office/drawing/2014/main" id="{742CDF7C-03B2-4A37-908D-15DE917336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2" name="Freeform 27">
              <a:extLst>
                <a:ext uri="{FF2B5EF4-FFF2-40B4-BE49-F238E27FC236}">
                  <a16:creationId xmlns:a16="http://schemas.microsoft.com/office/drawing/2014/main" id="{B05030A6-3257-4CAF-9D2F-AC652581E5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E8E56E7-3501-43C0-8E56-CED7C59FB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223" y="1967112"/>
            <a:ext cx="4856688" cy="4139385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74D282-2535-40C9-BE48-02ADEBFCDAC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CONFIDENTIAL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29E3C62-B093-4BF1-8BE0-5748DD85577B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457801" y="1195202"/>
            <a:ext cx="5176215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600" b="1" cap="all" spc="50" baseline="0" dirty="0" smtClean="0">
                <a:solidFill>
                  <a:schemeClr val="accent1"/>
                </a:solidFill>
                <a:latin typeface="Arial Narrow" panose="020B0606020202030204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CAC042-5DC9-4769-B7E8-FF597DC94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5176215" cy="7539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7E9DAC2A-ADAE-4D81-AA63-75B4308EA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C5D3B-DA79-D047-B6CA-35CD4972A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27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debar w/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EE79197-BE46-CD4B-A69A-6C9861B988C9}"/>
              </a:ext>
            </a:extLst>
          </p:cNvPr>
          <p:cNvSpPr/>
          <p:nvPr userDrawn="1"/>
        </p:nvSpPr>
        <p:spPr bwMode="ltGray">
          <a:xfrm>
            <a:off x="6806" y="0"/>
            <a:ext cx="608919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5719015-A164-7549-B5DA-DA385F2E6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223" y="1967112"/>
            <a:ext cx="4856688" cy="4139385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2D9BB4-6A42-42F9-9B40-381660F7B06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590906" y="457200"/>
            <a:ext cx="2434355" cy="5943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636734D-CA3D-4CF5-B0EC-6C294FD982F2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310855" y="457200"/>
            <a:ext cx="2434355" cy="5943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89E979-5539-4D29-AFB2-481DEAC4F8C8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4" indent="0" algn="l" defTabSz="914400" rtl="0" eaLnBrk="1" fontAlgn="auto" latinLnBrk="0" hangingPunct="1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rgbClr val="1C6333"/>
              </a:buClr>
              <a:buSzTx/>
              <a:buFontTx/>
              <a:buNone/>
              <a:tabLst/>
              <a:defRPr/>
            </a:pPr>
            <a:r>
              <a:rPr kumimoji="0" lang="en-US" sz="800" b="0" i="0" u="none" strike="noStrike" kern="100" cap="all" spc="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| ©2019 F5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4DF6F5-134D-4DF4-901A-7A85D8CD8EE9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4" indent="0" algn="r" defTabSz="914400" rtl="0" eaLnBrk="1" fontAlgn="auto" latinLnBrk="0" hangingPunct="1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rgbClr val="1C6333"/>
              </a:buClr>
              <a:buSzTx/>
              <a:buFont typeface="Arial" panose="020B0604020202020204" pitchFamily="34" charset="0"/>
              <a:buChar char="​"/>
              <a:tabLst/>
              <a:defRPr/>
            </a:pPr>
            <a:fld id="{CB0320B6-2A61-43CE-9396-B5C4FB4B7D43}" type="slidenum">
              <a:rPr kumimoji="0" lang="en-US" sz="800" b="0" i="0" u="none" strike="noStrike" kern="100" cap="all" spc="5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pPr marL="0" marR="0" lvl="4" indent="0" algn="r" defTabSz="914400" rtl="0" eaLnBrk="1" fontAlgn="auto" latinLnBrk="0" hangingPunct="1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1C6333"/>
                </a:buClr>
                <a:buSzTx/>
                <a:buFont typeface="Arial" panose="020B0604020202020204" pitchFamily="34" charset="0"/>
                <a:buChar char="​"/>
                <a:tabLst/>
                <a:defRPr/>
              </a:pPr>
              <a:t>‹#›</a:t>
            </a:fld>
            <a:endParaRPr kumimoji="0" lang="en-US" sz="800" b="0" i="0" u="none" strike="noStrike" kern="100" cap="all" spc="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8" name="Group 22">
            <a:extLst>
              <a:ext uri="{FF2B5EF4-FFF2-40B4-BE49-F238E27FC236}">
                <a16:creationId xmlns:a16="http://schemas.microsoft.com/office/drawing/2014/main" id="{88B37FD2-A236-4912-8F68-96F1AB1AEF1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0"/>
            <a:ext cx="245297" cy="245297"/>
            <a:chOff x="5266" y="0"/>
            <a:chExt cx="733" cy="733"/>
          </a:xfrm>
          <a:solidFill>
            <a:schemeClr val="bg2"/>
          </a:solidFill>
        </p:grpSpPr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F4B12B69-4E44-4E05-8847-634BD7DA44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495ECC9C-7414-4FC4-8868-608953BA1E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26E11249-6268-45E2-B77A-4B2F81D2F3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FC5EE707-75FE-4CBF-A32E-B7747DD88E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EABF3E-EB48-4EF6-B876-3539676C5C8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CONFIDENTIAL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F7F5F465-B468-489E-B891-6E9E5280714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457801" y="1195202"/>
            <a:ext cx="5176215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600" b="1" cap="all" spc="50" baseline="0" dirty="0" smtClean="0">
                <a:solidFill>
                  <a:schemeClr val="accent1"/>
                </a:solidFill>
                <a:latin typeface="Arial Narrow" panose="020B0606020202030204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AD992F-CFF9-4702-B95D-3BEE84B41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5176215" cy="7539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387E07CB-BCD8-41E8-826E-23335EA566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C5D3B-DA79-D047-B6CA-35CD4972A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76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ic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181C7A-5486-47B5-A535-32617B35F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81500" y="0"/>
            <a:ext cx="7810500" cy="68580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5AEBC58-1A9D-47F7-A2C7-132ADC3AD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57200"/>
            <a:ext cx="5454479" cy="59436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000" spc="-100" baseline="0"/>
            </a:lvl1pPr>
            <a:lvl2pPr marL="0" indent="0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Font typeface="Arial" panose="020B0604020202020204" pitchFamily="34" charset="0"/>
              <a:buChar char="​"/>
              <a:defRPr sz="1800" b="1" cap="all" spc="50" baseline="0">
                <a:solidFill>
                  <a:schemeClr val="accent1"/>
                </a:solidFill>
                <a:latin typeface="Arial Narrow" panose="020B0606020202030204" pitchFamily="34" charset="0"/>
              </a:defRPr>
            </a:lvl2pPr>
            <a:lvl3pPr marL="0" indent="0">
              <a:lnSpc>
                <a:spcPct val="90000"/>
              </a:lnSpc>
              <a:spcBef>
                <a:spcPts val="1200"/>
              </a:spcBef>
              <a:spcAft>
                <a:spcPts val="400"/>
              </a:spcAft>
              <a:buFont typeface="Arial" panose="020B0604020202020204" pitchFamily="34" charset="0"/>
              <a:buChar char="​"/>
              <a:defRPr sz="2000" b="1"/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400" b="1" cap="all" baseline="0">
                <a:solidFill>
                  <a:schemeClr val="accent1"/>
                </a:solidFill>
                <a:latin typeface="Arial Narrow" panose="020B0606020202030204" pitchFamily="34" charset="0"/>
              </a:defRPr>
            </a:lvl4pPr>
            <a:lvl5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400" b="0">
                <a:solidFill>
                  <a:schemeClr val="tx1"/>
                </a:solidFill>
                <a:latin typeface="+mj-lt"/>
              </a:defRPr>
            </a:lvl5pPr>
            <a:lvl6pPr marL="171450" indent="-17145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  <a:latin typeface="+mj-lt"/>
              </a:defRPr>
            </a:lvl6pPr>
            <a:lvl7pPr marL="341313" indent="-169863"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−"/>
              <a:defRPr sz="1400" b="0">
                <a:solidFill>
                  <a:schemeClr val="tx1"/>
                </a:solidFill>
                <a:latin typeface="+mj-lt"/>
              </a:defRPr>
            </a:lvl7pPr>
            <a:lvl8pPr marL="0" indent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+mj-lt"/>
              </a:defRPr>
            </a:lvl8pPr>
            <a:lvl9pPr marL="171450" indent="-17145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5FC19C-CAFC-4E73-8273-35E6BDE202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CONFIDENTIAL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A0CFC05-B39D-4D95-BA29-7581CF13F1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C5D3B-DA79-D047-B6CA-35CD4972A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59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89772A-5773-574A-B6F8-FE6EE18F52EE}"/>
              </a:ext>
            </a:extLst>
          </p:cNvPr>
          <p:cNvSpPr/>
          <p:nvPr userDrawn="1"/>
        </p:nvSpPr>
        <p:spPr>
          <a:xfrm>
            <a:off x="0" y="0"/>
            <a:ext cx="12188952" cy="4572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1C8EB-2EC7-7348-A790-C3B94928DB0F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9DCA21-A80E-C740-8D95-E40B577291A6}"/>
              </a:ext>
            </a:extLst>
          </p:cNvPr>
          <p:cNvSpPr/>
          <p:nvPr userDrawn="1"/>
        </p:nvSpPr>
        <p:spPr>
          <a:xfrm rot="5400000">
            <a:off x="-3200400" y="3200400"/>
            <a:ext cx="6858000" cy="4572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2B2B15-B649-C945-8F45-B73BCE1D96D3}"/>
              </a:ext>
            </a:extLst>
          </p:cNvPr>
          <p:cNvSpPr/>
          <p:nvPr userDrawn="1"/>
        </p:nvSpPr>
        <p:spPr>
          <a:xfrm rot="5400000">
            <a:off x="8534400" y="3200400"/>
            <a:ext cx="6858000" cy="4572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2BD637-13E9-E14F-B2BA-CCCBD0753859}"/>
              </a:ext>
            </a:extLst>
          </p:cNvPr>
          <p:cNvSpPr/>
          <p:nvPr userDrawn="1"/>
        </p:nvSpPr>
        <p:spPr>
          <a:xfrm>
            <a:off x="-687" y="1512321"/>
            <a:ext cx="12188952" cy="4572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7622AC-0C91-0240-9B95-F9280D46537D}"/>
              </a:ext>
            </a:extLst>
          </p:cNvPr>
          <p:cNvSpPr/>
          <p:nvPr userDrawn="1"/>
        </p:nvSpPr>
        <p:spPr>
          <a:xfrm rot="5400000">
            <a:off x="805688" y="3255264"/>
            <a:ext cx="6858000" cy="347472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75DA25-2945-5140-A814-83B60744BEDA}"/>
              </a:ext>
            </a:extLst>
          </p:cNvPr>
          <p:cNvSpPr/>
          <p:nvPr userDrawn="1"/>
        </p:nvSpPr>
        <p:spPr>
          <a:xfrm rot="5400000">
            <a:off x="4528312" y="3255264"/>
            <a:ext cx="6858000" cy="347472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E2BF86-18EB-422B-9F43-3944E45A3F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CONFIDENTIAL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959AF2A-4D91-443A-95CB-7C4AF9F75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C5D3B-DA79-D047-B6CA-35CD4972A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1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Gray End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2">
            <a:extLst>
              <a:ext uri="{FF2B5EF4-FFF2-40B4-BE49-F238E27FC236}">
                <a16:creationId xmlns:a16="http://schemas.microsoft.com/office/drawing/2014/main" id="{B49D0D91-C17F-4B05-8E43-82015C7BB70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868424" y="2102144"/>
            <a:ext cx="2433289" cy="2433289"/>
            <a:chOff x="5266" y="0"/>
            <a:chExt cx="733" cy="733"/>
          </a:xfrm>
        </p:grpSpPr>
        <p:sp>
          <p:nvSpPr>
            <p:cNvPr id="12" name="Freeform 23">
              <a:extLst>
                <a:ext uri="{FF2B5EF4-FFF2-40B4-BE49-F238E27FC236}">
                  <a16:creationId xmlns:a16="http://schemas.microsoft.com/office/drawing/2014/main" id="{04A93985-0D67-451D-B3A3-FF1DFA20A8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Freeform 24">
              <a:extLst>
                <a:ext uri="{FF2B5EF4-FFF2-40B4-BE49-F238E27FC236}">
                  <a16:creationId xmlns:a16="http://schemas.microsoft.com/office/drawing/2014/main" id="{51F8F0B5-AE5E-4F6A-A5A9-1380A0E147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 25">
              <a:extLst>
                <a:ext uri="{FF2B5EF4-FFF2-40B4-BE49-F238E27FC236}">
                  <a16:creationId xmlns:a16="http://schemas.microsoft.com/office/drawing/2014/main" id="{0588F478-4A92-494A-9C3A-F0E7B3557D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26">
              <a:extLst>
                <a:ext uri="{FF2B5EF4-FFF2-40B4-BE49-F238E27FC236}">
                  <a16:creationId xmlns:a16="http://schemas.microsoft.com/office/drawing/2014/main" id="{1C181752-AA5D-48E5-B1BF-DFEB698DA5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Freeform 27">
              <a:extLst>
                <a:ext uri="{FF2B5EF4-FFF2-40B4-BE49-F238E27FC236}">
                  <a16:creationId xmlns:a16="http://schemas.microsoft.com/office/drawing/2014/main" id="{7C566761-B5D4-457C-92C2-7F809697D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7788133-C7FB-4925-A981-AB5EEA40B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C5D3B-DA79-D047-B6CA-35CD4972A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4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2B447-4E02-404F-ABC8-A62257BF8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F280683-233F-46F2-80EE-538EE579FA4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5" y="1237903"/>
            <a:ext cx="10794575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C67D59D8-C174-48FB-8052-EA97A71B3C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79959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End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2">
            <a:extLst>
              <a:ext uri="{FF2B5EF4-FFF2-40B4-BE49-F238E27FC236}">
                <a16:creationId xmlns:a16="http://schemas.microsoft.com/office/drawing/2014/main" id="{28E4689E-066C-40CE-964D-BA4EBB3542C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868424" y="2102144"/>
            <a:ext cx="2433289" cy="2433289"/>
            <a:chOff x="5266" y="0"/>
            <a:chExt cx="733" cy="733"/>
          </a:xfrm>
        </p:grpSpPr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4C573518-C9F5-4610-96E3-6CBACADB1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B9AF8A63-6FFF-4C2F-883E-76FDE7D49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0B34BBF5-94F1-4633-93DF-D1C74D7E80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3502C15E-FAB7-48E2-B3CD-297CE138C9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4D5AA12F-9D7D-47DC-9513-EA313EC136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ED61FF5-9FFB-4A75-8B78-58FD53510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C5D3B-DA79-D047-B6CA-35CD4972A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22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goon Blue 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2">
            <a:extLst>
              <a:ext uri="{FF2B5EF4-FFF2-40B4-BE49-F238E27FC236}">
                <a16:creationId xmlns:a16="http://schemas.microsoft.com/office/drawing/2014/main" id="{28E4689E-066C-40CE-964D-BA4EBB3542C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868424" y="2102144"/>
            <a:ext cx="2433289" cy="2433289"/>
            <a:chOff x="5266" y="0"/>
            <a:chExt cx="733" cy="733"/>
          </a:xfrm>
        </p:grpSpPr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B9AF8A63-6FFF-4C2F-883E-76FDE7D49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0B34BBF5-94F1-4633-93DF-D1C74D7E80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3502C15E-FAB7-48E2-B3CD-297CE138C9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4D5AA12F-9D7D-47DC-9513-EA313EC136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F2D5DF3-6F48-4CB0-B59B-65DFC4773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C5D3B-DA79-D047-B6CA-35CD4972A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11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/ Photo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91852B2-26BB-493A-B1AC-EA0F7A3A6FFF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98D6D05-97DF-4C74-8943-E0633B92DAB3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457200" y="604539"/>
            <a:ext cx="8019684" cy="2971799"/>
          </a:xfrm>
          <a:prstGeom prst="rect">
            <a:avLst/>
          </a:prstGeom>
        </p:spPr>
        <p:txBody>
          <a:bodyPr anchor="b"/>
          <a:lstStyle>
            <a:lvl1pPr algn="l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10B811B-1E18-4D12-B688-FF592FDDC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723676"/>
            <a:ext cx="7989486" cy="2677123"/>
          </a:xfrm>
          <a:prstGeom prst="rect">
            <a:avLst/>
          </a:prstGeom>
        </p:spPr>
        <p:txBody>
          <a:bodyPr/>
          <a:lstStyle>
            <a:lvl1pPr marL="342900" indent="-342900">
              <a:buFontTx/>
              <a:buNone/>
              <a:defRPr lang="en-US" sz="2400" b="1" kern="100" cap="all" spc="50" baseline="0" dirty="0" smtClean="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FontTx/>
              <a:buNone/>
              <a:defRPr lang="en-US" sz="1800" b="1" kern="100" cap="none" spc="-2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285750" indent="-28575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</a:pPr>
            <a:r>
              <a:rPr lang="en-US"/>
              <a:t>Fifth level</a:t>
            </a:r>
          </a:p>
        </p:txBody>
      </p:sp>
      <p:grpSp>
        <p:nvGrpSpPr>
          <p:cNvPr id="20" name="Group 22">
            <a:extLst>
              <a:ext uri="{FF2B5EF4-FFF2-40B4-BE49-F238E27FC236}">
                <a16:creationId xmlns:a16="http://schemas.microsoft.com/office/drawing/2014/main" id="{52180981-F6BF-490B-97CC-8AEF8E6E2A5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884407" y="457200"/>
            <a:ext cx="850392" cy="850392"/>
            <a:chOff x="5266" y="0"/>
            <a:chExt cx="733" cy="733"/>
          </a:xfrm>
        </p:grpSpPr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D2867B72-704B-4466-A401-F16F82FC89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762B8D19-7EB1-46A9-9A97-B0808CB947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D4D2D3CB-9625-4C84-87A1-C2E3A9C22A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3F12E50C-1E83-40D5-8D5C-66C7AB8AA4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A6468B7A-3EE1-4391-AFF7-CA75671C3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920825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Title Slid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396E6-8E5E-400C-BC91-808CCAF593F0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457200" y="604539"/>
            <a:ext cx="8019684" cy="2971799"/>
          </a:xfrm>
          <a:prstGeom prst="rect">
            <a:avLst/>
          </a:prstGeom>
        </p:spPr>
        <p:txBody>
          <a:bodyPr anchor="b"/>
          <a:lstStyle>
            <a:lvl1pPr algn="l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4F6DA39-8E4E-454E-86C7-D4A838982C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723676"/>
            <a:ext cx="7989486" cy="2677123"/>
          </a:xfrm>
          <a:prstGeom prst="rect">
            <a:avLst/>
          </a:prstGeom>
        </p:spPr>
        <p:txBody>
          <a:bodyPr rIns="0"/>
          <a:lstStyle>
            <a:lvl1pPr marL="342900" indent="-342900">
              <a:buFontTx/>
              <a:buNone/>
              <a:defRPr lang="en-US" sz="2400" b="1" kern="100" cap="all" spc="50" baseline="0" dirty="0" smtClean="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FontTx/>
              <a:buNone/>
              <a:defRPr lang="en-US" sz="1800" b="1" kern="100" cap="none" spc="-2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285750" indent="-28575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</a:pPr>
            <a:r>
              <a:rPr lang="en-US"/>
              <a:t>Fifth level</a:t>
            </a:r>
          </a:p>
        </p:txBody>
      </p:sp>
      <p:grpSp>
        <p:nvGrpSpPr>
          <p:cNvPr id="9" name="Group 22">
            <a:extLst>
              <a:ext uri="{FF2B5EF4-FFF2-40B4-BE49-F238E27FC236}">
                <a16:creationId xmlns:a16="http://schemas.microsoft.com/office/drawing/2014/main" id="{BD66A91A-EB81-4225-B682-B66F96ECE9C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884407" y="457200"/>
            <a:ext cx="850392" cy="850392"/>
            <a:chOff x="5266" y="0"/>
            <a:chExt cx="733" cy="733"/>
          </a:xfrm>
        </p:grpSpPr>
        <p:sp>
          <p:nvSpPr>
            <p:cNvPr id="10" name="Freeform 23">
              <a:extLst>
                <a:ext uri="{FF2B5EF4-FFF2-40B4-BE49-F238E27FC236}">
                  <a16:creationId xmlns:a16="http://schemas.microsoft.com/office/drawing/2014/main" id="{FBAD5F90-5E87-4836-9433-C4892EC7AB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A5D79099-0F86-4DA6-A835-BBFD9D4135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5">
              <a:extLst>
                <a:ext uri="{FF2B5EF4-FFF2-40B4-BE49-F238E27FC236}">
                  <a16:creationId xmlns:a16="http://schemas.microsoft.com/office/drawing/2014/main" id="{6DC2BD05-0673-4E4F-B598-917BED370D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0196F9B0-72C8-43E7-AF54-C074021609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7CE860D9-5713-417A-A4F9-E277305261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309516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goon Blue Titl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396E6-8E5E-400C-BC91-808CCAF593F0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457200" y="604539"/>
            <a:ext cx="8019684" cy="2971799"/>
          </a:xfrm>
          <a:prstGeom prst="rect">
            <a:avLst/>
          </a:prstGeom>
        </p:spPr>
        <p:txBody>
          <a:bodyPr anchor="b"/>
          <a:lstStyle>
            <a:lvl1pPr algn="l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ECE426-31B4-E841-9C13-57D540299DFD}"/>
              </a:ext>
            </a:extLst>
          </p:cNvPr>
          <p:cNvGrpSpPr/>
          <p:nvPr userDrawn="1"/>
        </p:nvGrpSpPr>
        <p:grpSpPr>
          <a:xfrm>
            <a:off x="10884407" y="457200"/>
            <a:ext cx="850392" cy="850392"/>
            <a:chOff x="10658385" y="559565"/>
            <a:chExt cx="850392" cy="850392"/>
          </a:xfrm>
        </p:grpSpPr>
        <p:sp>
          <p:nvSpPr>
            <p:cNvPr id="54" name="Freeform 24">
              <a:extLst>
                <a:ext uri="{FF2B5EF4-FFF2-40B4-BE49-F238E27FC236}">
                  <a16:creationId xmlns:a16="http://schemas.microsoft.com/office/drawing/2014/main" id="{9512F381-C9E2-42DB-9804-E2A3110E4A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67439" y="126841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5">
              <a:extLst>
                <a:ext uri="{FF2B5EF4-FFF2-40B4-BE49-F238E27FC236}">
                  <a16:creationId xmlns:a16="http://schemas.microsoft.com/office/drawing/2014/main" id="{67DAC3FF-4F2A-47A0-92C4-57EBF749DD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06684" y="1307864"/>
              <a:ext cx="63808" cy="63808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6">
              <a:extLst>
                <a:ext uri="{FF2B5EF4-FFF2-40B4-BE49-F238E27FC236}">
                  <a16:creationId xmlns:a16="http://schemas.microsoft.com/office/drawing/2014/main" id="{BE93662C-DB9C-4667-9AD5-11F75E4280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58385" y="559565"/>
              <a:ext cx="850392" cy="850392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7">
              <a:extLst>
                <a:ext uri="{FF2B5EF4-FFF2-40B4-BE49-F238E27FC236}">
                  <a16:creationId xmlns:a16="http://schemas.microsoft.com/office/drawing/2014/main" id="{0740FC59-4F4D-41D4-B66D-D51D2238A6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67439" y="126841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4F6DA39-8E4E-454E-86C7-D4A838982C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723676"/>
            <a:ext cx="7989486" cy="2677123"/>
          </a:xfrm>
          <a:prstGeom prst="rect">
            <a:avLst/>
          </a:prstGeom>
        </p:spPr>
        <p:txBody>
          <a:bodyPr rIns="0"/>
          <a:lstStyle>
            <a:lvl1pPr marL="342900" indent="-342900">
              <a:buFontTx/>
              <a:buNone/>
              <a:defRPr lang="en-US" sz="2400" b="1" kern="100" cap="all" spc="50" baseline="0" dirty="0" smtClean="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>
              <a:buFontTx/>
              <a:buNone/>
              <a:defRPr lang="en-US" sz="1800" b="1" kern="100" cap="none" spc="-2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285750" indent="-28575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629535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543B27-30F5-49F3-A344-80EEF4BE7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967113"/>
            <a:ext cx="11274551" cy="4456946"/>
          </a:xfrm>
          <a:prstGeom prst="rect">
            <a:avLst/>
          </a:prstGeom>
        </p:spPr>
        <p:txBody>
          <a:bodyPr/>
          <a:lstStyle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B842466-9726-DC47-B132-1768B6A1D91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256758"/>
            <a:ext cx="11274552" cy="246221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C23D10D-1090-4427-9F31-293A8D9B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807BFB-B9B3-47AD-BC9E-E45FC0FBF5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18905330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47D26ED-DCAC-784D-8FBF-7B4971D8A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7112"/>
            <a:ext cx="5463540" cy="44569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F362B3D-2ED9-9544-AB97-326723A5E00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68212" y="1967112"/>
            <a:ext cx="5463540" cy="44569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8074E31-D111-4E4A-BFED-12CF43E6D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FE581CB-9630-442F-9F85-5B73CB1A978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256758"/>
            <a:ext cx="11274552" cy="246221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01F824-F845-4C52-8D8C-D12C1506B8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95237364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eighted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DD5BFA-48DF-4A44-8880-028FEB55A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7113"/>
            <a:ext cx="3538497" cy="44569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E6409E1-C026-744F-9B47-8A1DBE470FC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41479" y="1967113"/>
            <a:ext cx="7390273" cy="44569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3CE7E6-2002-43B9-B757-E126D43CD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9756F10-B099-491A-8000-41328D83DA1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256758"/>
            <a:ext cx="11274552" cy="246221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D10391-4DEC-4472-8551-B95123DC0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08041019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eighte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F78F483-CF06-D745-9E9A-FF832429CA3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1967113"/>
            <a:ext cx="7395882" cy="44569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BDE57B3-3FCF-A848-96BD-0543FA7C4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8864" y="1967113"/>
            <a:ext cx="3519033" cy="44569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1EEACE-D06E-49E0-A987-8E14B93C2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B30DA13-1B75-4F2B-8A90-EAA75583FA05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256758"/>
            <a:ext cx="11274552" cy="246221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429F27-94FE-4D33-982A-4B6409448FE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8486855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A12911B-D15F-FD4F-9067-CA96DD87905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34091" y="1967113"/>
            <a:ext cx="3523817" cy="44336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4D9299F-5755-8A47-B29D-3DFB6430673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57199" y="1967113"/>
            <a:ext cx="3523817" cy="44336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D8C6DC25-F31F-974E-B342-CD0A1930BDA4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98863" y="1967113"/>
            <a:ext cx="3523817" cy="44336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70C859-C19B-4489-A1B2-207EA480F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33113BA-4865-4530-9F5F-CA278BA582D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256758"/>
            <a:ext cx="11274552" cy="246221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26C490-9CF5-427D-954D-E6F778044CA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30064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27BB3F6C-4592-44EC-917E-4FE70ED4B1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56840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6A4689D-793A-3F43-98FE-FB05D3D23B1C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55677" y="1967113"/>
            <a:ext cx="2444495" cy="44569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5A74519-5A6E-8245-BBDF-62A907DD2E3E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3389212" y="1967113"/>
            <a:ext cx="2444495" cy="44569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C3380FE-C49D-3149-B8BE-638094E1D633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322747" y="1967113"/>
            <a:ext cx="2444495" cy="44569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A6CFFE8-63E7-074C-946F-76FDA4803FE9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9256280" y="1967113"/>
            <a:ext cx="2444495" cy="44569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A8119-8A9D-4E8D-9FBE-CEFF19695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3107CDA-FBDC-42A3-8708-9E1B3ABB63B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256758"/>
            <a:ext cx="11274552" cy="246221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4FB6DE-AF47-448D-B87B-D50D718EC49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001645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8F7B00-A1EE-4831-8F60-6471A75D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1CD5B21-36C5-4BA8-BCC4-6D11C54DE22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256758"/>
            <a:ext cx="11274552" cy="246221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4E923-DFD9-46A1-8A42-C1E97C487F9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64767178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C6A006-79D6-4FC0-8944-ED8D33182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9F8764-A961-419E-8CA1-3A2C06F72E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56926450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269E90-D405-4496-BA18-9DE4951A41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86856002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goon Blue 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706BC-2671-42BA-B78B-426C50D7C0D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95952" y="1943101"/>
            <a:ext cx="7415242" cy="2971799"/>
          </a:xfrm>
          <a:prstGeom prst="rect">
            <a:avLst/>
          </a:prstGeom>
        </p:spPr>
        <p:txBody>
          <a:bodyPr anchor="ctr"/>
          <a:lstStyle>
            <a:lvl1pPr>
              <a:defRPr sz="6000">
                <a:solidFill>
                  <a:srgbClr val="FEFEF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4620C8-251F-4C62-9279-A793F3701A0A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©2021 F5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837A8-D7DF-42C3-9CB6-8299ECEBD7F2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22">
            <a:extLst>
              <a:ext uri="{FF2B5EF4-FFF2-40B4-BE49-F238E27FC236}">
                <a16:creationId xmlns:a16="http://schemas.microsoft.com/office/drawing/2014/main" id="{E81C2FB5-A4C5-47F5-8604-A8693D6F2F7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1"/>
            <a:ext cx="245297" cy="245297"/>
            <a:chOff x="5266" y="0"/>
            <a:chExt cx="733" cy="733"/>
          </a:xfrm>
          <a:solidFill>
            <a:schemeClr val="bg1"/>
          </a:solidFill>
        </p:grpSpPr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B62E0890-58BF-4B2C-856B-D6D2E94F69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5F0ECFCF-334C-4E4C-A25A-7E52C759FC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E82DE2C4-EC6C-4CC8-A8E0-0961306533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A66506BB-0716-4E34-AB30-0A9F59D625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7E08A2D-0DB6-4F18-9655-DEE6026EA71B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95952" y="3723676"/>
            <a:ext cx="7453993" cy="26771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EFEF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D6A011-83C1-4A17-9183-2CEF8D4E3A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87096371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706BC-2671-42BA-B78B-426C50D7C0D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95952" y="1943101"/>
            <a:ext cx="7415242" cy="2971799"/>
          </a:xfrm>
          <a:prstGeom prst="rect">
            <a:avLst/>
          </a:prstGeom>
        </p:spPr>
        <p:txBody>
          <a:bodyPr anchor="ctr"/>
          <a:lstStyle>
            <a:lvl1pPr>
              <a:defRPr sz="6000">
                <a:solidFill>
                  <a:srgbClr val="FEFEF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4620C8-251F-4C62-9279-A793F3701A0A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©2021 F5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837A8-D7DF-42C3-9CB6-8299ECEBD7F2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22">
            <a:extLst>
              <a:ext uri="{FF2B5EF4-FFF2-40B4-BE49-F238E27FC236}">
                <a16:creationId xmlns:a16="http://schemas.microsoft.com/office/drawing/2014/main" id="{E81C2FB5-A4C5-47F5-8604-A8693D6F2F7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1"/>
            <a:ext cx="245297" cy="245297"/>
            <a:chOff x="5266" y="0"/>
            <a:chExt cx="733" cy="733"/>
          </a:xfrm>
          <a:solidFill>
            <a:schemeClr val="bg1"/>
          </a:solidFill>
        </p:grpSpPr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B62E0890-58BF-4B2C-856B-D6D2E94F69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5F0ECFCF-334C-4E4C-A25A-7E52C759FC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E82DE2C4-EC6C-4CC8-A8E0-0961306533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A66506BB-0716-4E34-AB30-0A9F59D625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7E08A2D-0DB6-4F18-9655-DEE6026EA71B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95952" y="3723676"/>
            <a:ext cx="7453993" cy="26771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EFEF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096CA8A5-9384-4796-BCBD-0D39C84C43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65108" y="6482860"/>
            <a:ext cx="2142448" cy="123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6651506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patter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C4B88C6-EFDF-4F2F-8534-C185DF74C7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6" t="60555" r="6846"/>
          <a:stretch/>
        </p:blipFill>
        <p:spPr bwMode="ltGray">
          <a:xfrm>
            <a:off x="0" y="3723676"/>
            <a:ext cx="12192000" cy="3134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C706BC-2671-42BA-B78B-426C50D7C0D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95952" y="1943101"/>
            <a:ext cx="7415242" cy="2971799"/>
          </a:xfrm>
          <a:prstGeom prst="rect">
            <a:avLst/>
          </a:prstGeom>
        </p:spPr>
        <p:txBody>
          <a:bodyPr anchor="ctr"/>
          <a:lstStyle>
            <a:lvl1pPr>
              <a:defRPr sz="6000">
                <a:solidFill>
                  <a:srgbClr val="FEFEF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F3933-C958-4EBB-BDEE-13C9306BD030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95952" y="3723676"/>
            <a:ext cx="7453993" cy="26771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EFEF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4620C8-251F-4C62-9279-A793F3701A0A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©2021 F5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837A8-D7DF-42C3-9CB6-8299ECEBD7F2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22">
            <a:extLst>
              <a:ext uri="{FF2B5EF4-FFF2-40B4-BE49-F238E27FC236}">
                <a16:creationId xmlns:a16="http://schemas.microsoft.com/office/drawing/2014/main" id="{E81C2FB5-A4C5-47F5-8604-A8693D6F2F7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1"/>
            <a:ext cx="245297" cy="245297"/>
            <a:chOff x="5266" y="0"/>
            <a:chExt cx="733" cy="733"/>
          </a:xfrm>
          <a:solidFill>
            <a:schemeClr val="bg1"/>
          </a:solidFill>
        </p:grpSpPr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B62E0890-58BF-4B2C-856B-D6D2E94F69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5F0ECFCF-334C-4E4C-A25A-7E52C759FC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E82DE2C4-EC6C-4CC8-A8E0-0961306533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A66506BB-0716-4E34-AB30-0A9F59D625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7C8DD47F-2A08-4D99-A042-C505EBB76F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65108" y="6482860"/>
            <a:ext cx="2142448" cy="123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34567976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Lagoon Big Statem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543B27-30F5-49F3-A344-80EEF4BE7A1D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57199" y="457200"/>
            <a:ext cx="11273866" cy="5943600"/>
          </a:xfrm>
          <a:prstGeom prst="rect">
            <a:avLst/>
          </a:prstGeom>
        </p:spPr>
        <p:txBody>
          <a:bodyPr anchor="ctr"/>
          <a:lstStyle>
            <a:lvl1pPr marL="228600" indent="-228600" algn="ctr" defTabSz="914400" rtl="0" eaLnBrk="1" latinLnBrk="0" hangingPunct="1">
              <a:lnSpc>
                <a:spcPct val="120000"/>
              </a:lnSpc>
              <a:spcBef>
                <a:spcPts val="2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600" b="0" kern="100" spc="-2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ctr">
              <a:lnSpc>
                <a:spcPct val="85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en-US" sz="1800" b="1" kern="100" cap="none" spc="-2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000" b="0" cap="none" baseline="0">
                <a:solidFill>
                  <a:schemeClr val="bg1"/>
                </a:solidFill>
                <a:latin typeface="+mj-lt"/>
              </a:defRPr>
            </a:lvl3pPr>
            <a:lvl4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000" b="0" cap="none" baseline="0">
                <a:solidFill>
                  <a:schemeClr val="bg1"/>
                </a:solidFill>
                <a:latin typeface="+mj-lt"/>
              </a:defRPr>
            </a:lvl4pPr>
            <a:lvl5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000" b="0" cap="none" baseline="0">
                <a:solidFill>
                  <a:schemeClr val="bg1"/>
                </a:solidFill>
                <a:latin typeface="+mj-lt"/>
              </a:defRPr>
            </a:lvl5pPr>
            <a:lvl6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6pPr>
            <a:lvl7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7pPr>
            <a:lvl8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8pPr>
            <a:lvl9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276487-FCB5-41AE-AABF-4F891639BE4C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©2021 F5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834493-3504-415A-B752-B43F869641D5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22">
            <a:extLst>
              <a:ext uri="{FF2B5EF4-FFF2-40B4-BE49-F238E27FC236}">
                <a16:creationId xmlns:a16="http://schemas.microsoft.com/office/drawing/2014/main" id="{1878E37C-3C29-44E8-B49D-D2652F4B7D3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1"/>
            <a:ext cx="245297" cy="245297"/>
            <a:chOff x="5266" y="0"/>
            <a:chExt cx="733" cy="733"/>
          </a:xfrm>
          <a:solidFill>
            <a:schemeClr val="bg1"/>
          </a:solidFill>
        </p:grpSpPr>
        <p:sp>
          <p:nvSpPr>
            <p:cNvPr id="12" name="Freeform 24">
              <a:extLst>
                <a:ext uri="{FF2B5EF4-FFF2-40B4-BE49-F238E27FC236}">
                  <a16:creationId xmlns:a16="http://schemas.microsoft.com/office/drawing/2014/main" id="{618EA69F-F932-45A1-AAC9-A354486380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3" name="Freeform 25">
              <a:extLst>
                <a:ext uri="{FF2B5EF4-FFF2-40B4-BE49-F238E27FC236}">
                  <a16:creationId xmlns:a16="http://schemas.microsoft.com/office/drawing/2014/main" id="{B172FB41-6BDA-443B-9F1F-EBAC0E0C67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5" name="Freeform 26">
              <a:extLst>
                <a:ext uri="{FF2B5EF4-FFF2-40B4-BE49-F238E27FC236}">
                  <a16:creationId xmlns:a16="http://schemas.microsoft.com/office/drawing/2014/main" id="{695CFDED-0DF1-47F8-8C6E-7EA2278319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6" name="Freeform 27">
              <a:extLst>
                <a:ext uri="{FF2B5EF4-FFF2-40B4-BE49-F238E27FC236}">
                  <a16:creationId xmlns:a16="http://schemas.microsoft.com/office/drawing/2014/main" id="{12B3B080-DD61-4C84-B31B-15398FE21F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5E520783-9242-435F-994D-C89D423DD8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65108" y="6482860"/>
            <a:ext cx="2142448" cy="123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28162542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Big Stat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543B27-30F5-49F3-A344-80EEF4BE7A1D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57199" y="457200"/>
            <a:ext cx="11273866" cy="5943600"/>
          </a:xfrm>
          <a:prstGeom prst="rect">
            <a:avLst/>
          </a:prstGeom>
        </p:spPr>
        <p:txBody>
          <a:bodyPr anchor="ctr"/>
          <a:lstStyle>
            <a:lvl1pPr marL="228600" indent="-228600" algn="ctr" defTabSz="914400" rtl="0" eaLnBrk="1" latinLnBrk="0" hangingPunct="1">
              <a:lnSpc>
                <a:spcPct val="120000"/>
              </a:lnSpc>
              <a:spcBef>
                <a:spcPts val="2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600" b="0" kern="100" spc="-2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ctr">
              <a:lnSpc>
                <a:spcPct val="85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en-US" sz="1800" b="1" kern="100" cap="none" spc="-20" baseline="0" dirty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000" b="0" cap="none" baseline="0">
                <a:solidFill>
                  <a:schemeClr val="bg1"/>
                </a:solidFill>
                <a:latin typeface="+mj-lt"/>
              </a:defRPr>
            </a:lvl3pPr>
            <a:lvl4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000" b="0" cap="none" baseline="0">
                <a:solidFill>
                  <a:schemeClr val="bg1"/>
                </a:solidFill>
                <a:latin typeface="+mj-lt"/>
              </a:defRPr>
            </a:lvl4pPr>
            <a:lvl5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000" b="0" cap="none" baseline="0">
                <a:solidFill>
                  <a:schemeClr val="bg1"/>
                </a:solidFill>
                <a:latin typeface="+mj-lt"/>
              </a:defRPr>
            </a:lvl5pPr>
            <a:lvl6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6pPr>
            <a:lvl7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7pPr>
            <a:lvl8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8pPr>
            <a:lvl9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276487-FCB5-41AE-AABF-4F891639BE4C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©2021 F5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834493-3504-415A-B752-B43F869641D5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22">
            <a:extLst>
              <a:ext uri="{FF2B5EF4-FFF2-40B4-BE49-F238E27FC236}">
                <a16:creationId xmlns:a16="http://schemas.microsoft.com/office/drawing/2014/main" id="{1878E37C-3C29-44E8-B49D-D2652F4B7D3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1"/>
            <a:ext cx="245297" cy="245297"/>
            <a:chOff x="5266" y="0"/>
            <a:chExt cx="733" cy="733"/>
          </a:xfrm>
          <a:solidFill>
            <a:schemeClr val="bg2"/>
          </a:solidFill>
        </p:grpSpPr>
        <p:sp>
          <p:nvSpPr>
            <p:cNvPr id="12" name="Freeform 24">
              <a:extLst>
                <a:ext uri="{FF2B5EF4-FFF2-40B4-BE49-F238E27FC236}">
                  <a16:creationId xmlns:a16="http://schemas.microsoft.com/office/drawing/2014/main" id="{618EA69F-F932-45A1-AAC9-A354486380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3" name="Freeform 25">
              <a:extLst>
                <a:ext uri="{FF2B5EF4-FFF2-40B4-BE49-F238E27FC236}">
                  <a16:creationId xmlns:a16="http://schemas.microsoft.com/office/drawing/2014/main" id="{B172FB41-6BDA-443B-9F1F-EBAC0E0C67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5" name="Freeform 26">
              <a:extLst>
                <a:ext uri="{FF2B5EF4-FFF2-40B4-BE49-F238E27FC236}">
                  <a16:creationId xmlns:a16="http://schemas.microsoft.com/office/drawing/2014/main" id="{695CFDED-0DF1-47F8-8C6E-7EA2278319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6" name="Freeform 27">
              <a:extLst>
                <a:ext uri="{FF2B5EF4-FFF2-40B4-BE49-F238E27FC236}">
                  <a16:creationId xmlns:a16="http://schemas.microsoft.com/office/drawing/2014/main" id="{12B3B080-DD61-4C84-B31B-15398FE21F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2AB742-15BE-44E8-B424-6F672C172F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7666585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FD45D7-5D6E-40C7-B626-C5AB0401DD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543B27-30F5-49F3-A344-80EEF4BE7A1D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57199" y="457200"/>
            <a:ext cx="11273866" cy="5943600"/>
          </a:xfrm>
          <a:prstGeom prst="rect">
            <a:avLst/>
          </a:prstGeom>
        </p:spPr>
        <p:txBody>
          <a:bodyPr anchor="ctr"/>
          <a:lstStyle>
            <a:lvl1pPr marL="228600" indent="-228600" algn="ctr" defTabSz="914400" rtl="0" eaLnBrk="1" latinLnBrk="0" hangingPunct="1">
              <a:lnSpc>
                <a:spcPct val="120000"/>
              </a:lnSpc>
              <a:spcBef>
                <a:spcPts val="2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600" b="0" kern="100" spc="-2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ctr">
              <a:lnSpc>
                <a:spcPct val="85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en-US" sz="1800" b="1" kern="100" cap="none" spc="-2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000" b="0" cap="none" baseline="0">
                <a:solidFill>
                  <a:schemeClr val="bg1"/>
                </a:solidFill>
                <a:latin typeface="+mj-lt"/>
              </a:defRPr>
            </a:lvl3pPr>
            <a:lvl4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000" b="0" cap="none" baseline="0">
                <a:solidFill>
                  <a:schemeClr val="bg1"/>
                </a:solidFill>
                <a:latin typeface="+mj-lt"/>
              </a:defRPr>
            </a:lvl4pPr>
            <a:lvl5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000" b="0" cap="none" baseline="0">
                <a:solidFill>
                  <a:schemeClr val="bg1"/>
                </a:solidFill>
                <a:latin typeface="+mj-lt"/>
              </a:defRPr>
            </a:lvl5pPr>
            <a:lvl6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6pPr>
            <a:lvl7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7pPr>
            <a:lvl8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8pPr>
            <a:lvl9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276487-FCB5-41AE-AABF-4F891639BE4C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©2021 F5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834493-3504-415A-B752-B43F869641D5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22">
            <a:extLst>
              <a:ext uri="{FF2B5EF4-FFF2-40B4-BE49-F238E27FC236}">
                <a16:creationId xmlns:a16="http://schemas.microsoft.com/office/drawing/2014/main" id="{1878E37C-3C29-44E8-B49D-D2652F4B7D3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1"/>
            <a:ext cx="245297" cy="245297"/>
            <a:chOff x="5266" y="0"/>
            <a:chExt cx="733" cy="733"/>
          </a:xfrm>
          <a:solidFill>
            <a:schemeClr val="bg1"/>
          </a:solidFill>
        </p:grpSpPr>
        <p:sp>
          <p:nvSpPr>
            <p:cNvPr id="12" name="Freeform 24">
              <a:extLst>
                <a:ext uri="{FF2B5EF4-FFF2-40B4-BE49-F238E27FC236}">
                  <a16:creationId xmlns:a16="http://schemas.microsoft.com/office/drawing/2014/main" id="{618EA69F-F932-45A1-AAC9-A354486380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3" name="Freeform 25">
              <a:extLst>
                <a:ext uri="{FF2B5EF4-FFF2-40B4-BE49-F238E27FC236}">
                  <a16:creationId xmlns:a16="http://schemas.microsoft.com/office/drawing/2014/main" id="{B172FB41-6BDA-443B-9F1F-EBAC0E0C67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5" name="Freeform 26">
              <a:extLst>
                <a:ext uri="{FF2B5EF4-FFF2-40B4-BE49-F238E27FC236}">
                  <a16:creationId xmlns:a16="http://schemas.microsoft.com/office/drawing/2014/main" id="{695CFDED-0DF1-47F8-8C6E-7EA2278319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6" name="Freeform 27">
              <a:extLst>
                <a:ext uri="{FF2B5EF4-FFF2-40B4-BE49-F238E27FC236}">
                  <a16:creationId xmlns:a16="http://schemas.microsoft.com/office/drawing/2014/main" id="{12B3B080-DD61-4C84-B31B-15398FE21F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B431CA29-EC10-4271-AE7D-76FA023D88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65108" y="6482860"/>
            <a:ext cx="2142448" cy="123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86247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52.xml"/><Relationship Id="rId7" Type="http://schemas.openxmlformats.org/officeDocument/2006/relationships/image" Target="../media/image8.jpeg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26" Type="http://schemas.openxmlformats.org/officeDocument/2006/relationships/slideLayout" Target="../slideLayouts/slideLayout80.xml"/><Relationship Id="rId3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75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9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74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78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77.xml"/><Relationship Id="rId28" Type="http://schemas.openxmlformats.org/officeDocument/2006/relationships/theme" Target="../theme/theme5.xml"/><Relationship Id="rId10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73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6.xml"/><Relationship Id="rId27" Type="http://schemas.openxmlformats.org/officeDocument/2006/relationships/slideLayout" Target="../slideLayouts/slideLayout8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4.xml"/><Relationship Id="rId18" Type="http://schemas.openxmlformats.org/officeDocument/2006/relationships/slideLayout" Target="../slideLayouts/slideLayout99.xml"/><Relationship Id="rId26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84.xml"/><Relationship Id="rId21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93.xml"/><Relationship Id="rId17" Type="http://schemas.openxmlformats.org/officeDocument/2006/relationships/slideLayout" Target="../slideLayouts/slideLayout98.xml"/><Relationship Id="rId25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97.xml"/><Relationship Id="rId20" Type="http://schemas.openxmlformats.org/officeDocument/2006/relationships/slideLayout" Target="../slideLayouts/slideLayout101.xml"/><Relationship Id="rId29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24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86.xml"/><Relationship Id="rId15" Type="http://schemas.openxmlformats.org/officeDocument/2006/relationships/slideLayout" Target="../slideLayouts/slideLayout96.xml"/><Relationship Id="rId23" Type="http://schemas.openxmlformats.org/officeDocument/2006/relationships/slideLayout" Target="../slideLayouts/slideLayout104.xml"/><Relationship Id="rId28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91.xml"/><Relationship Id="rId19" Type="http://schemas.openxmlformats.org/officeDocument/2006/relationships/slideLayout" Target="../slideLayouts/slideLayout100.xml"/><Relationship Id="rId31" Type="http://schemas.openxmlformats.org/officeDocument/2006/relationships/theme" Target="../theme/theme6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103.xml"/><Relationship Id="rId27" Type="http://schemas.openxmlformats.org/officeDocument/2006/relationships/slideLayout" Target="../slideLayouts/slideLayout108.xml"/><Relationship Id="rId30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C9411D-BC96-4E78-BA86-AE555DEC231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70560" y="112433"/>
            <a:ext cx="10820400" cy="10987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AD322-0F4D-4143-81C8-A073EA5D215B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685800" y="2129340"/>
            <a:ext cx="10820400" cy="40406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AAB995-A37B-47CB-8A82-4E41671FDD98}"/>
              </a:ext>
            </a:extLst>
          </p:cNvPr>
          <p:cNvSpPr txBox="1"/>
          <p:nvPr userDrawn="1"/>
        </p:nvSpPr>
        <p:spPr>
          <a:xfrm>
            <a:off x="686432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©2019 F5 Networks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29EEC-46AC-4AA2-9A5E-A9C2EAF88A56}"/>
              </a:ext>
            </a:extLst>
          </p:cNvPr>
          <p:cNvSpPr txBox="1"/>
          <p:nvPr userDrawn="1"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>
              <a:solidFill>
                <a:srgbClr val="3A343F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95A9D-34EC-4022-8061-AB0F44F538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842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2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766" r:id="rId16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200" kern="100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2400"/>
        </a:spcBef>
        <a:buFont typeface="Arial" panose="020B0604020202020204" pitchFamily="34" charset="0"/>
        <a:buChar char="​"/>
        <a:defRPr sz="2000" kern="100" spc="-2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2000" kern="100" spc="-2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57200" indent="-228600" algn="l" defTabSz="914400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Font typeface="Arial" panose="020B0604020202020204" pitchFamily="34" charset="0"/>
        <a:buChar char="−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685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Font typeface="Arial" panose="020B0604020202020204" pitchFamily="34" charset="0"/>
        <a:buChar char="−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400"/>
        </a:spcAft>
        <a:buFont typeface="Arial" panose="020B0604020202020204" pitchFamily="34" charset="0"/>
        <a:buChar char="​"/>
        <a:defRPr sz="2000" b="1" kern="100" cap="none" spc="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400" kern="100" cap="all" spc="50" baseline="0">
          <a:solidFill>
            <a:schemeClr val="bg2"/>
          </a:solidFill>
          <a:latin typeface="+mn-lt"/>
          <a:ea typeface="+mn-ea"/>
          <a:cs typeface="Arial" panose="020B0604020202020204" pitchFamily="34" charset="0"/>
        </a:defRPr>
      </a:lvl6pPr>
      <a:lvl7pPr marL="0" indent="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171450" indent="-171450" algn="l" defTabSz="914400" rtl="0" eaLnBrk="1" latinLnBrk="0" hangingPunct="1">
        <a:lnSpc>
          <a:spcPct val="90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•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8pPr>
      <a:lvl9pPr marL="342900" indent="-171450" algn="l" defTabSz="914400" rtl="0" eaLnBrk="1" latinLnBrk="0" hangingPunct="1">
        <a:lnSpc>
          <a:spcPct val="90000"/>
        </a:lnSpc>
        <a:spcBef>
          <a:spcPts val="600"/>
        </a:spcBef>
        <a:spcAft>
          <a:spcPts val="400"/>
        </a:spcAft>
        <a:buFont typeface="Arial" panose="020B0604020202020204" pitchFamily="34" charset="0"/>
        <a:buChar char="−"/>
        <a:defRPr sz="12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C9411D-BC96-4E78-BA86-AE555DEC231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70560" y="112433"/>
            <a:ext cx="10820400" cy="10987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AD322-0F4D-4143-81C8-A073EA5D215B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685800" y="2129340"/>
            <a:ext cx="10820400" cy="40406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7594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6" r:id="rId9"/>
    <p:sldLayoutId id="2147483698" r:id="rId10"/>
    <p:sldLayoutId id="2147483699" r:id="rId11"/>
    <p:sldLayoutId id="2147483700" r:id="rId12"/>
    <p:sldLayoutId id="2147483701" r:id="rId13"/>
    <p:sldLayoutId id="2147483705" r:id="rId14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200" kern="100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2400"/>
        </a:spcBef>
        <a:buFont typeface="Arial" panose="020B0604020202020204" pitchFamily="34" charset="0"/>
        <a:buChar char="​"/>
        <a:defRPr sz="2000" kern="100" spc="-2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2000" kern="100" spc="-2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57200" indent="-228600" algn="l" defTabSz="914400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Font typeface="Arial" panose="020B0604020202020204" pitchFamily="34" charset="0"/>
        <a:buChar char="−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685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Font typeface="Arial" panose="020B0604020202020204" pitchFamily="34" charset="0"/>
        <a:buChar char="−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400"/>
        </a:spcAft>
        <a:buFont typeface="Arial" panose="020B0604020202020204" pitchFamily="34" charset="0"/>
        <a:buChar char="​"/>
        <a:defRPr sz="2000" b="1" kern="100" cap="none" spc="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400" kern="100" cap="all" spc="50" baseline="0">
          <a:solidFill>
            <a:schemeClr val="bg2"/>
          </a:solidFill>
          <a:latin typeface="+mn-lt"/>
          <a:ea typeface="+mn-ea"/>
          <a:cs typeface="Arial" panose="020B0604020202020204" pitchFamily="34" charset="0"/>
        </a:defRPr>
      </a:lvl6pPr>
      <a:lvl7pPr marL="0" indent="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171450" indent="-171450" algn="l" defTabSz="914400" rtl="0" eaLnBrk="1" latinLnBrk="0" hangingPunct="1">
        <a:lnSpc>
          <a:spcPct val="90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•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8pPr>
      <a:lvl9pPr marL="342900" indent="-171450" algn="l" defTabSz="914400" rtl="0" eaLnBrk="1" latinLnBrk="0" hangingPunct="1">
        <a:lnSpc>
          <a:spcPct val="90000"/>
        </a:lnSpc>
        <a:spcBef>
          <a:spcPts val="600"/>
        </a:spcBef>
        <a:spcAft>
          <a:spcPts val="400"/>
        </a:spcAft>
        <a:buFont typeface="Arial" panose="020B0604020202020204" pitchFamily="34" charset="0"/>
        <a:buChar char="−"/>
        <a:defRPr sz="12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C9411D-BC96-4E78-BA86-AE555DEC231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7200" y="457200"/>
            <a:ext cx="11274552" cy="7539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7A8562-B6C4-4F72-9A77-9CE22CA5E603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©2019 F5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C7C42-B2DD-4FEE-B3DC-79EBB56C4AAB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>
              <a:solidFill>
                <a:srgbClr val="3A343F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22">
            <a:extLst>
              <a:ext uri="{FF2B5EF4-FFF2-40B4-BE49-F238E27FC236}">
                <a16:creationId xmlns:a16="http://schemas.microsoft.com/office/drawing/2014/main" id="{29626AFC-C13A-41B0-9A82-B92C271DFB3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0"/>
            <a:ext cx="245297" cy="245297"/>
            <a:chOff x="5266" y="0"/>
            <a:chExt cx="733" cy="733"/>
          </a:xfrm>
          <a:solidFill>
            <a:schemeClr val="bg2"/>
          </a:solidFill>
        </p:grpSpPr>
        <p:sp>
          <p:nvSpPr>
            <p:cNvPr id="10" name="Freeform 24">
              <a:extLst>
                <a:ext uri="{FF2B5EF4-FFF2-40B4-BE49-F238E27FC236}">
                  <a16:creationId xmlns:a16="http://schemas.microsoft.com/office/drawing/2014/main" id="{A2DC360D-71B4-488C-8896-2059F99754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1" name="Freeform 25">
              <a:extLst>
                <a:ext uri="{FF2B5EF4-FFF2-40B4-BE49-F238E27FC236}">
                  <a16:creationId xmlns:a16="http://schemas.microsoft.com/office/drawing/2014/main" id="{A34EC3A7-51CE-4A8F-92FA-4B8859A37D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2" name="Freeform 26">
              <a:extLst>
                <a:ext uri="{FF2B5EF4-FFF2-40B4-BE49-F238E27FC236}">
                  <a16:creationId xmlns:a16="http://schemas.microsoft.com/office/drawing/2014/main" id="{C82CF4C1-CA69-457D-9812-4A56E6C68A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3" name="Freeform 27">
              <a:extLst>
                <a:ext uri="{FF2B5EF4-FFF2-40B4-BE49-F238E27FC236}">
                  <a16:creationId xmlns:a16="http://schemas.microsoft.com/office/drawing/2014/main" id="{611BFE3D-6CF1-4DB1-95BC-460C52FA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03DCA83-5940-4069-920B-3D60C4F72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787538"/>
            <a:ext cx="11266558" cy="460221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 level</a:t>
            </a:r>
          </a:p>
          <a:p>
            <a:pPr lvl="8"/>
            <a:r>
              <a:rPr lang="en-US" err="1"/>
              <a:t>Nineth</a:t>
            </a:r>
            <a:r>
              <a:rPr lang="en-US"/>
              <a:t>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7039F2-F140-4D23-8A65-DF6FD22154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65108" y="6482860"/>
            <a:ext cx="901935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841010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5" r:id="rId11"/>
    <p:sldLayoutId id="2147483727" r:id="rId12"/>
    <p:sldLayoutId id="2147483729" r:id="rId13"/>
    <p:sldLayoutId id="2147483730" r:id="rId14"/>
    <p:sldLayoutId id="2147483738" r:id="rId15"/>
    <p:sldLayoutId id="2147483741" r:id="rId16"/>
    <p:sldLayoutId id="2147483742" r:id="rId17"/>
    <p:sldLayoutId id="2147483743" r:id="rId18"/>
    <p:sldLayoutId id="2147483745" r:id="rId19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00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2400"/>
        </a:spcBef>
        <a:buFont typeface="Arial" panose="020B0604020202020204" pitchFamily="34" charset="0"/>
        <a:buChar char="​"/>
        <a:defRPr sz="1800" kern="100" spc="-2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1800" kern="100" spc="-2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57200" indent="-228600" algn="l" defTabSz="914400" rtl="0" eaLnBrk="1" latinLnBrk="0" hangingPunct="1">
        <a:lnSpc>
          <a:spcPct val="95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−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685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Font typeface="Arial" panose="020B0604020202020204" pitchFamily="34" charset="0"/>
        <a:buChar char="−"/>
        <a:defRPr sz="12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400"/>
        </a:spcAft>
        <a:buFont typeface="Arial" panose="020B0604020202020204" pitchFamily="34" charset="0"/>
        <a:buChar char="​"/>
        <a:defRPr sz="1800" b="1" kern="100" cap="none" spc="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400" b="1" kern="100" cap="all" spc="50" baseline="0">
          <a:solidFill>
            <a:schemeClr val="accent1"/>
          </a:solidFill>
          <a:latin typeface="Arial Narrow" panose="020B0606020202030204" pitchFamily="34" charset="0"/>
          <a:ea typeface="+mn-ea"/>
          <a:cs typeface="Arial" panose="020B0604020202020204" pitchFamily="34" charset="0"/>
        </a:defRPr>
      </a:lvl6pPr>
      <a:lvl7pPr marL="0" indent="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171450" indent="-171450" algn="l" defTabSz="914400" rtl="0" eaLnBrk="1" latinLnBrk="0" hangingPunct="1">
        <a:lnSpc>
          <a:spcPct val="90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•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8pPr>
      <a:lvl9pPr marL="342900" indent="-171450" algn="l" defTabSz="914400" rtl="0" eaLnBrk="1" latinLnBrk="0" hangingPunct="1">
        <a:lnSpc>
          <a:spcPct val="90000"/>
        </a:lnSpc>
        <a:spcBef>
          <a:spcPts val="600"/>
        </a:spcBef>
        <a:spcAft>
          <a:spcPts val="400"/>
        </a:spcAft>
        <a:buFont typeface="Arial" panose="020B0604020202020204" pitchFamily="34" charset="0"/>
        <a:buChar char="−"/>
        <a:defRPr sz="12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032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orient="horz" pos="1248">
          <p15:clr>
            <a:srgbClr val="F26B43"/>
          </p15:clr>
        </p15:guide>
        <p15:guide id="6" pos="288">
          <p15:clr>
            <a:srgbClr val="F26B43"/>
          </p15:clr>
        </p15:guide>
        <p15:guide id="7" pos="739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8676"/>
            <a:ext cx="1219200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88951" y="127001"/>
            <a:ext cx="11218333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88951" y="1179513"/>
            <a:ext cx="11218333" cy="481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3184" y="6413501"/>
            <a:ext cx="293793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bg1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1pPr>
          </a:lstStyle>
          <a:p>
            <a:pPr>
              <a:defRPr/>
            </a:pPr>
            <a:r>
              <a:rPr lang="en-US"/>
              <a:t>© 2013 SiriusDecisions. All Rights Reserved</a:t>
            </a:r>
          </a:p>
        </p:txBody>
      </p:sp>
      <p:sp>
        <p:nvSpPr>
          <p:cNvPr id="5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13967" y="6410326"/>
            <a:ext cx="364067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800" smtClean="0">
                <a:solidFill>
                  <a:srgbClr val="7F7F7F"/>
                </a:solidFill>
                <a:latin typeface="Open Sans" charset="0"/>
                <a:cs typeface="Open Sans" charset="0"/>
              </a:defRPr>
            </a:lvl1pPr>
          </a:lstStyle>
          <a:p>
            <a:pPr>
              <a:defRPr/>
            </a:pPr>
            <a:fld id="{4266A44E-6832-F245-817D-34C5F48EBC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2" name="Picture 52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3852" y="6456363"/>
            <a:ext cx="1339849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4750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</p:sldLayoutIdLst>
  <p:transition spd="med">
    <p:fade/>
  </p:transition>
  <p:hf hdr="0" ftr="0"/>
  <p:txStyles>
    <p:titleStyle>
      <a:lvl1pPr algn="l" defTabSz="457200" rtl="0" eaLnBrk="0" fontAlgn="base" hangingPunct="0">
        <a:lnSpc>
          <a:spcPts val="2600"/>
        </a:lnSpc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Adelle-Bold"/>
          <a:ea typeface="ＭＳ Ｐゴシック" charset="0"/>
          <a:cs typeface="Adelle-Bold"/>
        </a:defRPr>
      </a:lvl1pPr>
      <a:lvl2pPr algn="l" defTabSz="457200" rtl="0" eaLnBrk="0" fontAlgn="base" hangingPunct="0">
        <a:lnSpc>
          <a:spcPts val="2600"/>
        </a:lnSpc>
        <a:spcBef>
          <a:spcPct val="0"/>
        </a:spcBef>
        <a:spcAft>
          <a:spcPct val="0"/>
        </a:spcAft>
        <a:defRPr sz="2200">
          <a:solidFill>
            <a:srgbClr val="003359"/>
          </a:solidFill>
          <a:latin typeface="Adelle-Bold" charset="0"/>
          <a:ea typeface="ＭＳ Ｐゴシック" charset="0"/>
        </a:defRPr>
      </a:lvl2pPr>
      <a:lvl3pPr algn="l" defTabSz="457200" rtl="0" eaLnBrk="0" fontAlgn="base" hangingPunct="0">
        <a:lnSpc>
          <a:spcPts val="2600"/>
        </a:lnSpc>
        <a:spcBef>
          <a:spcPct val="0"/>
        </a:spcBef>
        <a:spcAft>
          <a:spcPct val="0"/>
        </a:spcAft>
        <a:defRPr sz="2200">
          <a:solidFill>
            <a:srgbClr val="003359"/>
          </a:solidFill>
          <a:latin typeface="Adelle-Bold" charset="0"/>
          <a:ea typeface="ＭＳ Ｐゴシック" charset="0"/>
        </a:defRPr>
      </a:lvl3pPr>
      <a:lvl4pPr algn="l" defTabSz="457200" rtl="0" eaLnBrk="0" fontAlgn="base" hangingPunct="0">
        <a:lnSpc>
          <a:spcPts val="2600"/>
        </a:lnSpc>
        <a:spcBef>
          <a:spcPct val="0"/>
        </a:spcBef>
        <a:spcAft>
          <a:spcPct val="0"/>
        </a:spcAft>
        <a:defRPr sz="2200">
          <a:solidFill>
            <a:srgbClr val="003359"/>
          </a:solidFill>
          <a:latin typeface="Adelle-Bold" charset="0"/>
          <a:ea typeface="ＭＳ Ｐゴシック" charset="0"/>
        </a:defRPr>
      </a:lvl4pPr>
      <a:lvl5pPr algn="l" defTabSz="457200" rtl="0" eaLnBrk="0" fontAlgn="base" hangingPunct="0">
        <a:lnSpc>
          <a:spcPts val="2600"/>
        </a:lnSpc>
        <a:spcBef>
          <a:spcPct val="0"/>
        </a:spcBef>
        <a:spcAft>
          <a:spcPct val="0"/>
        </a:spcAft>
        <a:defRPr sz="2200">
          <a:solidFill>
            <a:srgbClr val="003359"/>
          </a:solidFill>
          <a:latin typeface="Adelle-Bold" charset="0"/>
          <a:ea typeface="ＭＳ Ｐゴシック" charset="0"/>
        </a:defRPr>
      </a:lvl5pPr>
      <a:lvl6pPr marL="457200" algn="l" defTabSz="457200" rtl="0" fontAlgn="base">
        <a:lnSpc>
          <a:spcPts val="2600"/>
        </a:lnSpc>
        <a:spcBef>
          <a:spcPct val="0"/>
        </a:spcBef>
        <a:spcAft>
          <a:spcPct val="0"/>
        </a:spcAft>
        <a:defRPr sz="2200">
          <a:solidFill>
            <a:srgbClr val="003359"/>
          </a:solidFill>
          <a:latin typeface="Adelle-Bold" charset="0"/>
          <a:ea typeface="ＭＳ Ｐゴシック" charset="0"/>
        </a:defRPr>
      </a:lvl6pPr>
      <a:lvl7pPr marL="914400" algn="l" defTabSz="457200" rtl="0" fontAlgn="base">
        <a:lnSpc>
          <a:spcPts val="2600"/>
        </a:lnSpc>
        <a:spcBef>
          <a:spcPct val="0"/>
        </a:spcBef>
        <a:spcAft>
          <a:spcPct val="0"/>
        </a:spcAft>
        <a:defRPr sz="2200">
          <a:solidFill>
            <a:srgbClr val="003359"/>
          </a:solidFill>
          <a:latin typeface="Adelle-Bold" charset="0"/>
          <a:ea typeface="ＭＳ Ｐゴシック" charset="0"/>
        </a:defRPr>
      </a:lvl7pPr>
      <a:lvl8pPr marL="1371600" algn="l" defTabSz="457200" rtl="0" fontAlgn="base">
        <a:lnSpc>
          <a:spcPts val="2600"/>
        </a:lnSpc>
        <a:spcBef>
          <a:spcPct val="0"/>
        </a:spcBef>
        <a:spcAft>
          <a:spcPct val="0"/>
        </a:spcAft>
        <a:defRPr sz="2200">
          <a:solidFill>
            <a:srgbClr val="003359"/>
          </a:solidFill>
          <a:latin typeface="Adelle-Bold" charset="0"/>
          <a:ea typeface="ＭＳ Ｐゴシック" charset="0"/>
        </a:defRPr>
      </a:lvl8pPr>
      <a:lvl9pPr marL="1828800" algn="l" defTabSz="457200" rtl="0" fontAlgn="base">
        <a:lnSpc>
          <a:spcPts val="2600"/>
        </a:lnSpc>
        <a:spcBef>
          <a:spcPct val="0"/>
        </a:spcBef>
        <a:spcAft>
          <a:spcPct val="0"/>
        </a:spcAft>
        <a:defRPr sz="2200">
          <a:solidFill>
            <a:srgbClr val="003359"/>
          </a:solidFill>
          <a:latin typeface="Adelle-Bold" charset="0"/>
          <a:ea typeface="ＭＳ Ｐゴシック" charset="0"/>
        </a:defRPr>
      </a:lvl9pPr>
    </p:titleStyle>
    <p:bodyStyle>
      <a:lvl1pPr marL="169863" indent="-169863" algn="l" defTabSz="457200" rtl="0" eaLnBrk="0" fontAlgn="base" hangingPunct="0">
        <a:spcBef>
          <a:spcPct val="0"/>
        </a:spcBef>
        <a:spcAft>
          <a:spcPts val="25"/>
        </a:spcAft>
        <a:buClr>
          <a:schemeClr val="accent1"/>
        </a:buClr>
        <a:buFont typeface="Arial" charset="0"/>
        <a:buChar char="•"/>
        <a:defRPr sz="2000" kern="1200">
          <a:solidFill>
            <a:srgbClr val="003359"/>
          </a:solidFill>
          <a:latin typeface="Open Sans"/>
          <a:ea typeface="ＭＳ Ｐゴシック" charset="0"/>
          <a:cs typeface="Open Sans"/>
        </a:defRPr>
      </a:lvl1pPr>
      <a:lvl2pPr marL="457200" indent="-173038" algn="l" defTabSz="457200" rtl="0" eaLnBrk="0" fontAlgn="base" hangingPunct="0">
        <a:spcBef>
          <a:spcPts val="350"/>
        </a:spcBef>
        <a:spcAft>
          <a:spcPts val="25"/>
        </a:spcAft>
        <a:buClr>
          <a:schemeClr val="accent1"/>
        </a:buClr>
        <a:buFont typeface="Arial"/>
        <a:buChar char="•"/>
        <a:defRPr kern="1200">
          <a:solidFill>
            <a:srgbClr val="003359"/>
          </a:solidFill>
          <a:latin typeface="Open Sans"/>
          <a:ea typeface="ＭＳ Ｐゴシック" charset="0"/>
          <a:cs typeface="Open Sans"/>
        </a:defRPr>
      </a:lvl2pPr>
      <a:lvl3pPr marL="742950" indent="-171450" algn="l" defTabSz="457200" rtl="0" eaLnBrk="0" fontAlgn="base" hangingPunct="0">
        <a:spcBef>
          <a:spcPts val="350"/>
        </a:spcBef>
        <a:spcAft>
          <a:spcPts val="25"/>
        </a:spcAft>
        <a:buClr>
          <a:schemeClr val="accent1"/>
        </a:buClr>
        <a:buFont typeface="Arial"/>
        <a:buChar char="•"/>
        <a:defRPr sz="1600" kern="1200">
          <a:solidFill>
            <a:srgbClr val="003359"/>
          </a:solidFill>
          <a:latin typeface="Open Sans"/>
          <a:ea typeface="ＭＳ Ｐゴシック" charset="0"/>
          <a:cs typeface="Open Sans"/>
        </a:defRPr>
      </a:lvl3pPr>
      <a:lvl4pPr marL="1028700" indent="-171450" algn="l" defTabSz="457200" rtl="0" eaLnBrk="0" fontAlgn="base" hangingPunct="0">
        <a:spcBef>
          <a:spcPts val="350"/>
        </a:spcBef>
        <a:spcAft>
          <a:spcPts val="25"/>
        </a:spcAft>
        <a:buClr>
          <a:schemeClr val="accent1"/>
        </a:buClr>
        <a:buFont typeface="Arial"/>
        <a:buChar char="•"/>
        <a:defRPr sz="1400" kern="1200">
          <a:solidFill>
            <a:srgbClr val="003359"/>
          </a:solidFill>
          <a:latin typeface="Open Sans"/>
          <a:ea typeface="ＭＳ Ｐゴシック" charset="0"/>
          <a:cs typeface="Open Sans"/>
        </a:defRPr>
      </a:lvl4pPr>
      <a:lvl5pPr marL="1317625" indent="-174625" algn="l" defTabSz="457200" rtl="0" eaLnBrk="0" fontAlgn="base" hangingPunct="0">
        <a:spcBef>
          <a:spcPts val="350"/>
        </a:spcBef>
        <a:spcAft>
          <a:spcPts val="25"/>
        </a:spcAft>
        <a:buClr>
          <a:schemeClr val="accent1"/>
        </a:buClr>
        <a:buFont typeface="Arial"/>
        <a:buChar char="•"/>
        <a:defRPr sz="1400" kern="1200">
          <a:solidFill>
            <a:srgbClr val="003359"/>
          </a:solidFill>
          <a:latin typeface="Open Sans"/>
          <a:ea typeface="ＭＳ Ｐゴシック" charset="0"/>
          <a:cs typeface="Open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C9411D-BC96-4E78-BA86-AE555DEC231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7200" y="457200"/>
            <a:ext cx="11274552" cy="75399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7A8562-B6C4-4F72-9A77-9CE22CA5E603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4" indent="0" algn="l" defTabSz="914400" rtl="0" eaLnBrk="1" fontAlgn="auto" latinLnBrk="0" hangingPunct="1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rgbClr val="1C6333"/>
              </a:buClr>
              <a:buSzTx/>
              <a:buFontTx/>
              <a:buNone/>
              <a:tabLst/>
              <a:defRPr/>
            </a:pPr>
            <a:r>
              <a:rPr kumimoji="0" lang="en-US" sz="800" b="0" i="0" u="none" strike="noStrike" kern="100" cap="all" spc="50" normalizeH="0" baseline="0" noProof="0">
                <a:ln>
                  <a:noFill/>
                </a:ln>
                <a:solidFill>
                  <a:srgbClr val="3A343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| ©2020 F5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C7C42-B2DD-4FEE-B3DC-79EBB56C4AAB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4" indent="0" algn="r" defTabSz="914400" rtl="0" eaLnBrk="1" fontAlgn="auto" latinLnBrk="0" hangingPunct="1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rgbClr val="1C6333"/>
              </a:buClr>
              <a:buSzTx/>
              <a:buFont typeface="Arial" panose="020B0604020202020204" pitchFamily="34" charset="0"/>
              <a:buChar char="​"/>
              <a:tabLst/>
              <a:defRPr/>
            </a:pPr>
            <a:fld id="{CB0320B6-2A61-43CE-9396-B5C4FB4B7D43}" type="slidenum">
              <a:rPr kumimoji="0" lang="en-US" sz="800" b="0" i="0" u="none" strike="noStrike" kern="100" cap="all" spc="50" normalizeH="0" baseline="0" noProof="0" smtClean="0">
                <a:ln>
                  <a:noFill/>
                </a:ln>
                <a:solidFill>
                  <a:srgbClr val="3A343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pPr marL="0" marR="0" lvl="4" indent="0" algn="r" defTabSz="914400" rtl="0" eaLnBrk="1" fontAlgn="auto" latinLnBrk="0" hangingPunct="1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1C6333"/>
                </a:buClr>
                <a:buSzTx/>
                <a:buFont typeface="Arial" panose="020B0604020202020204" pitchFamily="34" charset="0"/>
                <a:buChar char="​"/>
                <a:tabLst/>
                <a:defRPr/>
              </a:pPr>
              <a:t>‹#›</a:t>
            </a:fld>
            <a:endParaRPr kumimoji="0" lang="en-US" sz="800" b="0" i="0" u="none" strike="noStrike" kern="100" cap="all" spc="50" normalizeH="0" baseline="0" noProof="0">
              <a:ln>
                <a:noFill/>
              </a:ln>
              <a:solidFill>
                <a:srgbClr val="3A343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9" name="Group 22">
            <a:extLst>
              <a:ext uri="{FF2B5EF4-FFF2-40B4-BE49-F238E27FC236}">
                <a16:creationId xmlns:a16="http://schemas.microsoft.com/office/drawing/2014/main" id="{29626AFC-C13A-41B0-9A82-B92C271DFB3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0"/>
            <a:ext cx="245297" cy="245297"/>
            <a:chOff x="5266" y="0"/>
            <a:chExt cx="733" cy="733"/>
          </a:xfrm>
          <a:solidFill>
            <a:schemeClr val="bg2"/>
          </a:solidFill>
        </p:grpSpPr>
        <p:sp>
          <p:nvSpPr>
            <p:cNvPr id="10" name="Freeform 24">
              <a:extLst>
                <a:ext uri="{FF2B5EF4-FFF2-40B4-BE49-F238E27FC236}">
                  <a16:creationId xmlns:a16="http://schemas.microsoft.com/office/drawing/2014/main" id="{A2DC360D-71B4-488C-8896-2059F99754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1" name="Freeform 25">
              <a:extLst>
                <a:ext uri="{FF2B5EF4-FFF2-40B4-BE49-F238E27FC236}">
                  <a16:creationId xmlns:a16="http://schemas.microsoft.com/office/drawing/2014/main" id="{A34EC3A7-51CE-4A8F-92FA-4B8859A37D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2" name="Freeform 26">
              <a:extLst>
                <a:ext uri="{FF2B5EF4-FFF2-40B4-BE49-F238E27FC236}">
                  <a16:creationId xmlns:a16="http://schemas.microsoft.com/office/drawing/2014/main" id="{C82CF4C1-CA69-457D-9812-4A56E6C68A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3" name="Freeform 27">
              <a:extLst>
                <a:ext uri="{FF2B5EF4-FFF2-40B4-BE49-F238E27FC236}">
                  <a16:creationId xmlns:a16="http://schemas.microsoft.com/office/drawing/2014/main" id="{611BFE3D-6CF1-4DB1-95BC-460C52FA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03DCA83-5940-4069-920B-3D60C4F72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64069"/>
            <a:ext cx="11266558" cy="44256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 level</a:t>
            </a:r>
          </a:p>
          <a:p>
            <a:pPr lvl="8"/>
            <a:r>
              <a:rPr lang="en-US" err="1"/>
              <a:t>Nineth</a:t>
            </a:r>
            <a:r>
              <a:rPr lang="en-US"/>
              <a:t>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7039F2-F140-4D23-8A65-DF6FD22154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65108" y="6482860"/>
            <a:ext cx="901935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800" smtClean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CONFIDENTIAL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2755994-2165-4F18-BF00-5DA992DE1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C5D3B-DA79-D047-B6CA-35CD4972A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81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2" r:id="rId2"/>
    <p:sldLayoutId id="2147483783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  <p:sldLayoutId id="2147483801" r:id="rId20"/>
    <p:sldLayoutId id="2147483802" r:id="rId21"/>
    <p:sldLayoutId id="2147483803" r:id="rId22"/>
    <p:sldLayoutId id="2147483804" r:id="rId23"/>
    <p:sldLayoutId id="2147483805" r:id="rId24"/>
    <p:sldLayoutId id="2147483806" r:id="rId25"/>
    <p:sldLayoutId id="2147483807" r:id="rId26"/>
    <p:sldLayoutId id="2147483808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00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2400"/>
        </a:spcBef>
        <a:buFont typeface="Arial" panose="020B0604020202020204" pitchFamily="34" charset="0"/>
        <a:buChar char="​"/>
        <a:defRPr sz="1800" kern="100" spc="-2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1800" kern="100" spc="-2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57200" indent="-228600" algn="l" defTabSz="914400" rtl="0" eaLnBrk="1" latinLnBrk="0" hangingPunct="1">
        <a:lnSpc>
          <a:spcPct val="95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−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685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Font typeface="Arial" panose="020B0604020202020204" pitchFamily="34" charset="0"/>
        <a:buChar char="−"/>
        <a:defRPr sz="12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400"/>
        </a:spcAft>
        <a:buFont typeface="Arial" panose="020B0604020202020204" pitchFamily="34" charset="0"/>
        <a:buChar char="​"/>
        <a:defRPr sz="1800" b="1" kern="100" cap="none" spc="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400" b="1" kern="100" cap="all" spc="50" baseline="0">
          <a:solidFill>
            <a:schemeClr val="accent1"/>
          </a:solidFill>
          <a:latin typeface="Arial Narrow" panose="020B0606020202030204" pitchFamily="34" charset="0"/>
          <a:ea typeface="+mn-ea"/>
          <a:cs typeface="Arial" panose="020B0604020202020204" pitchFamily="34" charset="0"/>
        </a:defRPr>
      </a:lvl6pPr>
      <a:lvl7pPr marL="0" indent="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171450" indent="-171450" algn="l" defTabSz="914400" rtl="0" eaLnBrk="1" latinLnBrk="0" hangingPunct="1">
        <a:lnSpc>
          <a:spcPct val="90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•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8pPr>
      <a:lvl9pPr marL="342900" indent="-171450" algn="l" defTabSz="914400" rtl="0" eaLnBrk="1" latinLnBrk="0" hangingPunct="1">
        <a:lnSpc>
          <a:spcPct val="90000"/>
        </a:lnSpc>
        <a:spcBef>
          <a:spcPts val="600"/>
        </a:spcBef>
        <a:spcAft>
          <a:spcPts val="400"/>
        </a:spcAft>
        <a:buFont typeface="Arial" panose="020B0604020202020204" pitchFamily="34" charset="0"/>
        <a:buChar char="−"/>
        <a:defRPr sz="12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032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orient="horz" pos="1248">
          <p15:clr>
            <a:srgbClr val="F26B43"/>
          </p15:clr>
        </p15:guide>
        <p15:guide id="6" pos="288">
          <p15:clr>
            <a:srgbClr val="F26B43"/>
          </p15:clr>
        </p15:guide>
        <p15:guide id="7" pos="7392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C9411D-BC96-4E78-BA86-AE555DEC231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7200" y="457200"/>
            <a:ext cx="11274552" cy="75399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7A8562-B6C4-4F72-9A77-9CE22CA5E603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©2021 F5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C7C42-B2DD-4FEE-B3DC-79EBB56C4AAB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22">
            <a:extLst>
              <a:ext uri="{FF2B5EF4-FFF2-40B4-BE49-F238E27FC236}">
                <a16:creationId xmlns:a16="http://schemas.microsoft.com/office/drawing/2014/main" id="{29626AFC-C13A-41B0-9A82-B92C271DFB3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0"/>
            <a:ext cx="245297" cy="245297"/>
            <a:chOff x="5266" y="0"/>
            <a:chExt cx="733" cy="733"/>
          </a:xfrm>
          <a:solidFill>
            <a:schemeClr val="bg2"/>
          </a:solidFill>
        </p:grpSpPr>
        <p:sp>
          <p:nvSpPr>
            <p:cNvPr id="10" name="Freeform 24">
              <a:extLst>
                <a:ext uri="{FF2B5EF4-FFF2-40B4-BE49-F238E27FC236}">
                  <a16:creationId xmlns:a16="http://schemas.microsoft.com/office/drawing/2014/main" id="{A2DC360D-71B4-488C-8896-2059F99754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1" name="Freeform 25">
              <a:extLst>
                <a:ext uri="{FF2B5EF4-FFF2-40B4-BE49-F238E27FC236}">
                  <a16:creationId xmlns:a16="http://schemas.microsoft.com/office/drawing/2014/main" id="{A34EC3A7-51CE-4A8F-92FA-4B8859A37D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2" name="Freeform 26">
              <a:extLst>
                <a:ext uri="{FF2B5EF4-FFF2-40B4-BE49-F238E27FC236}">
                  <a16:creationId xmlns:a16="http://schemas.microsoft.com/office/drawing/2014/main" id="{C82CF4C1-CA69-457D-9812-4A56E6C68A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3" name="Freeform 27">
              <a:extLst>
                <a:ext uri="{FF2B5EF4-FFF2-40B4-BE49-F238E27FC236}">
                  <a16:creationId xmlns:a16="http://schemas.microsoft.com/office/drawing/2014/main" id="{611BFE3D-6CF1-4DB1-95BC-460C52FA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03DCA83-5940-4069-920B-3D60C4F72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64069"/>
            <a:ext cx="11266558" cy="44256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7039F2-F140-4D23-8A65-DF6FD22154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65108" y="6482860"/>
            <a:ext cx="214244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800" b="0" i="0" cap="all" baseline="0" smtClean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77241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2" r:id="rId2"/>
    <p:sldLayoutId id="2147483813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  <p:sldLayoutId id="2147483830" r:id="rId18"/>
    <p:sldLayoutId id="2147483831" r:id="rId19"/>
    <p:sldLayoutId id="2147483832" r:id="rId20"/>
    <p:sldLayoutId id="2147483833" r:id="rId21"/>
    <p:sldLayoutId id="2147483834" r:id="rId22"/>
    <p:sldLayoutId id="2147483835" r:id="rId23"/>
    <p:sldLayoutId id="2147483836" r:id="rId24"/>
    <p:sldLayoutId id="2147483837" r:id="rId25"/>
    <p:sldLayoutId id="2147483838" r:id="rId26"/>
    <p:sldLayoutId id="2147483839" r:id="rId27"/>
    <p:sldLayoutId id="2147483840" r:id="rId28"/>
    <p:sldLayoutId id="2147483841" r:id="rId29"/>
    <p:sldLayoutId id="2147483843" r:id="rId30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00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2400"/>
        </a:spcBef>
        <a:buFont typeface="Arial" panose="020B0604020202020204" pitchFamily="34" charset="0"/>
        <a:buChar char="​"/>
        <a:defRPr sz="1800" kern="100" spc="-2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1800" kern="100" spc="-2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57200" indent="-228600" algn="l" defTabSz="914400" rtl="0" eaLnBrk="1" latinLnBrk="0" hangingPunct="1">
        <a:lnSpc>
          <a:spcPct val="95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−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685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Font typeface="Arial" panose="020B0604020202020204" pitchFamily="34" charset="0"/>
        <a:buChar char="−"/>
        <a:defRPr sz="12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400"/>
        </a:spcAft>
        <a:buFont typeface="Arial" panose="020B0604020202020204" pitchFamily="34" charset="0"/>
        <a:buChar char="​"/>
        <a:defRPr sz="1800" b="1" kern="100" cap="none" spc="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400" b="1" kern="100" cap="all" spc="50" baseline="0">
          <a:solidFill>
            <a:schemeClr val="accent1"/>
          </a:solidFill>
          <a:latin typeface="Arial Narrow" panose="020B0606020202030204" pitchFamily="34" charset="0"/>
          <a:ea typeface="+mn-ea"/>
          <a:cs typeface="Arial" panose="020B0604020202020204" pitchFamily="34" charset="0"/>
        </a:defRPr>
      </a:lvl6pPr>
      <a:lvl7pPr marL="0" indent="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171450" indent="-171450" algn="l" defTabSz="914400" rtl="0" eaLnBrk="1" latinLnBrk="0" hangingPunct="1">
        <a:lnSpc>
          <a:spcPct val="90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•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8pPr>
      <a:lvl9pPr marL="342900" indent="-171450" algn="l" defTabSz="914400" rtl="0" eaLnBrk="1" latinLnBrk="0" hangingPunct="1">
        <a:lnSpc>
          <a:spcPct val="90000"/>
        </a:lnSpc>
        <a:spcBef>
          <a:spcPts val="600"/>
        </a:spcBef>
        <a:spcAft>
          <a:spcPts val="400"/>
        </a:spcAft>
        <a:buFont typeface="Arial" panose="020B0604020202020204" pitchFamily="34" charset="0"/>
        <a:buChar char="−"/>
        <a:defRPr sz="12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032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orient="horz" pos="1248">
          <p15:clr>
            <a:srgbClr val="F26B43"/>
          </p15:clr>
        </p15:guide>
        <p15:guide id="6" pos="288">
          <p15:clr>
            <a:srgbClr val="F26B43"/>
          </p15:clr>
        </p15:guide>
        <p15:guide id="7" pos="739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0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nsible.com/ansible/latest/reference_appendices/faq.html" TargetMode="External"/><Relationship Id="rId2" Type="http://schemas.openxmlformats.org/officeDocument/2006/relationships/hyperlink" Target="https://docs.ansible.com/" TargetMode="External"/><Relationship Id="rId1" Type="http://schemas.openxmlformats.org/officeDocument/2006/relationships/slideLayout" Target="../slideLayouts/slideLayout85.xml"/><Relationship Id="rId5" Type="http://schemas.openxmlformats.org/officeDocument/2006/relationships/hyperlink" Target="https://www.python.org/" TargetMode="External"/><Relationship Id="rId4" Type="http://schemas.openxmlformats.org/officeDocument/2006/relationships/hyperlink" Target="https://clouddocs.f5.com/products/orchestration/ansible/devel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2BFA3-3E71-4041-A9B3-68116D27C1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Ansible Automation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A60F5-ED92-4F45-AD7A-BD411CBB4E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Requirements &amp; Architecture</a:t>
            </a:r>
          </a:p>
        </p:txBody>
      </p:sp>
    </p:spTree>
    <p:extLst>
      <p:ext uri="{BB962C8B-B14F-4D97-AF65-F5344CB8AC3E}">
        <p14:creationId xmlns:p14="http://schemas.microsoft.com/office/powerpoint/2010/main" val="947307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728FB83-160F-4999-2539-774016786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32" y="1967112"/>
            <a:ext cx="3615675" cy="4456946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BA37B-AC21-A257-EBE9-AED476D162E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68212" y="1967112"/>
            <a:ext cx="5463540" cy="4456946"/>
          </a:xfrm>
        </p:spPr>
        <p:txBody>
          <a:bodyPr>
            <a:normAutofit/>
          </a:bodyPr>
          <a:lstStyle/>
          <a:p>
            <a:r>
              <a:rPr lang="en-US" b="0" i="0" u="none" strike="noStrike" dirty="0">
                <a:effectLst/>
              </a:rPr>
              <a:t>Ansible is a suite of software tools that enables infrastructure as code. It is an open-source suite that includes software provisioning, configuration management, and application deployment functionality. 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1420C5-ADC3-4F19-85BF-8DAF6BE01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753995"/>
          </a:xfrm>
        </p:spPr>
        <p:txBody>
          <a:bodyPr anchor="b">
            <a:normAutofit/>
          </a:bodyPr>
          <a:lstStyle/>
          <a:p>
            <a:r>
              <a:rPr lang="en-US" dirty="0"/>
              <a:t>What is Ansible?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963EB5F-7D07-C809-60E6-1D869AB2E27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256758"/>
            <a:ext cx="11274552" cy="24622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41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59DC102-0CE3-2853-35CD-FEB57D55E3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1570224"/>
              </p:ext>
            </p:extLst>
          </p:nvPr>
        </p:nvGraphicFramePr>
        <p:xfrm>
          <a:off x="457199" y="1967113"/>
          <a:ext cx="11274551" cy="4456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AD5D15-4A57-E1FF-F927-9F0D9DF6088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9D16BC-4AD2-FD4E-D9D1-AB26BDFD7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needed to run Ansible?</a:t>
            </a:r>
          </a:p>
        </p:txBody>
      </p:sp>
    </p:spTree>
    <p:extLst>
      <p:ext uri="{BB962C8B-B14F-4D97-AF65-F5344CB8AC3E}">
        <p14:creationId xmlns:p14="http://schemas.microsoft.com/office/powerpoint/2010/main" val="3872778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65137721-323A-5D8C-E856-3B0F3B4097D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093265" y="105438"/>
            <a:ext cx="6098736" cy="6647123"/>
          </a:xfrm>
          <a:noFill/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D4AED1-2AE0-B190-F69A-955F222F0B9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69223" y="1967113"/>
            <a:ext cx="5164134" cy="4427060"/>
          </a:xfrm>
        </p:spPr>
        <p:txBody>
          <a:bodyPr>
            <a:normAutofit/>
          </a:bodyPr>
          <a:lstStyle/>
          <a:p>
            <a:r>
              <a:rPr lang="en-US" b="0" i="0" u="none" strike="noStrike" dirty="0">
                <a:effectLst/>
              </a:rPr>
              <a:t>This is the brain and the heart of Ansible, </a:t>
            </a:r>
            <a:r>
              <a:rPr lang="en-US" b="1" i="0" u="none" strike="noStrike" dirty="0">
                <a:effectLst/>
              </a:rPr>
              <a:t>the file that governs the behavior of all interactions performed by the control node</a:t>
            </a:r>
            <a:r>
              <a:rPr lang="en-US" b="0" i="0" u="none" strike="noStrike" dirty="0">
                <a:effectLst/>
              </a:rPr>
              <a:t>. In Ansible's case that default configuration file is (</a:t>
            </a:r>
            <a:r>
              <a:rPr lang="en-US" b="0" i="0" u="none" strike="noStrike">
                <a:effectLst/>
              </a:rPr>
              <a:t>ansible.cfg</a:t>
            </a:r>
            <a:r>
              <a:rPr lang="en-US" b="0" i="0" u="none" strike="noStrike" dirty="0">
                <a:effectLst/>
              </a:rPr>
              <a:t>)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355C35-2D52-DBE4-F87B-A1DD9B840ED9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57200" y="1256758"/>
            <a:ext cx="5176215" cy="246221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What is it? How to set it up.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25CC28-A3D1-D103-D486-AC596E5EF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5176157" cy="753995"/>
          </a:xfrm>
        </p:spPr>
        <p:txBody>
          <a:bodyPr anchor="b">
            <a:normAutofit/>
          </a:bodyPr>
          <a:lstStyle/>
          <a:p>
            <a:r>
              <a:rPr lang="en-US" dirty="0"/>
              <a:t>Ansible Configuration file</a:t>
            </a:r>
          </a:p>
        </p:txBody>
      </p:sp>
    </p:spTree>
    <p:extLst>
      <p:ext uri="{BB962C8B-B14F-4D97-AF65-F5344CB8AC3E}">
        <p14:creationId xmlns:p14="http://schemas.microsoft.com/office/powerpoint/2010/main" val="781235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89EF3D6-D408-857C-DDCB-65BB791F2E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058" y="1657879"/>
            <a:ext cx="6932625" cy="4766180"/>
          </a:xfrm>
          <a:noFill/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42D6A84-E2EF-1D64-BEBB-1ED622A49D6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256758"/>
            <a:ext cx="11274552" cy="246221"/>
          </a:xfrm>
        </p:spPr>
        <p:txBody>
          <a:bodyPr/>
          <a:lstStyle/>
          <a:p>
            <a:r>
              <a:rPr lang="en-US" dirty="0"/>
              <a:t>Local lab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9BA6B30-2B57-2B67-ACD1-5151F7B6F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753995"/>
          </a:xfrm>
        </p:spPr>
        <p:txBody>
          <a:bodyPr anchor="b">
            <a:normAutofit/>
          </a:bodyPr>
          <a:lstStyle/>
          <a:p>
            <a:r>
              <a:rPr lang="en-US" dirty="0"/>
              <a:t>Ansible Lab Environment</a:t>
            </a:r>
          </a:p>
        </p:txBody>
      </p:sp>
    </p:spTree>
    <p:extLst>
      <p:ext uri="{BB962C8B-B14F-4D97-AF65-F5344CB8AC3E}">
        <p14:creationId xmlns:p14="http://schemas.microsoft.com/office/powerpoint/2010/main" val="3333330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EAEAE0-BD19-603A-4CC4-8538B8151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000"/>
              </a:spcBef>
            </a:pPr>
            <a:r>
              <a:rPr lang="en-US" dirty="0"/>
              <a:t>Ansible documentation:</a:t>
            </a:r>
          </a:p>
          <a:p>
            <a:pPr lvl="1">
              <a:spcBef>
                <a:spcPts val="1000"/>
              </a:spcBef>
            </a:pPr>
            <a:r>
              <a:rPr lang="en-US" dirty="0">
                <a:hlinkClick r:id="rId2"/>
              </a:rPr>
              <a:t>https://docs.ansible.com</a:t>
            </a:r>
            <a:endParaRPr lang="en-US" dirty="0"/>
          </a:p>
          <a:p>
            <a:pPr marL="0" lvl="1" indent="0">
              <a:spcBef>
                <a:spcPts val="1000"/>
              </a:spcBef>
              <a:buNone/>
            </a:pPr>
            <a:r>
              <a:rPr lang="en-US" dirty="0"/>
              <a:t>Ansible FAQ:</a:t>
            </a:r>
          </a:p>
          <a:p>
            <a:pPr lvl="1">
              <a:spcBef>
                <a:spcPts val="1000"/>
              </a:spcBef>
            </a:pPr>
            <a:r>
              <a:rPr lang="en-US" dirty="0">
                <a:hlinkClick r:id="rId3"/>
              </a:rPr>
              <a:t>https://docs.ansible.com/ansible/latest/reference_appendices/faq.html</a:t>
            </a:r>
            <a:endParaRPr lang="en-US" dirty="0"/>
          </a:p>
          <a:p>
            <a:pPr marL="0" lvl="1" indent="0">
              <a:spcBef>
                <a:spcPts val="1000"/>
              </a:spcBef>
              <a:buNone/>
            </a:pPr>
            <a:r>
              <a:rPr lang="en-US" dirty="0"/>
              <a:t>F5 Ansible documentation:</a:t>
            </a:r>
          </a:p>
          <a:p>
            <a:pPr lvl="1">
              <a:spcBef>
                <a:spcPts val="1000"/>
              </a:spcBef>
            </a:pPr>
            <a:r>
              <a:rPr lang="en-US" dirty="0">
                <a:hlinkClick r:id="rId4"/>
              </a:rPr>
              <a:t>https://clouddocs.f5.com/products/orchestration/ansible/devel/</a:t>
            </a:r>
            <a:endParaRPr lang="en-US" dirty="0"/>
          </a:p>
          <a:p>
            <a:pPr marL="0" lvl="1" indent="0">
              <a:spcBef>
                <a:spcPts val="1000"/>
              </a:spcBef>
              <a:buNone/>
            </a:pPr>
            <a:r>
              <a:rPr lang="en-US" dirty="0"/>
              <a:t>Python documentation:</a:t>
            </a:r>
          </a:p>
          <a:p>
            <a:pPr lvl="1">
              <a:spcBef>
                <a:spcPts val="1000"/>
              </a:spcBef>
            </a:pPr>
            <a:r>
              <a:rPr lang="en-US" dirty="0">
                <a:hlinkClick r:id="rId5"/>
              </a:rPr>
              <a:t>https://www.python.org</a:t>
            </a:r>
            <a:endParaRPr lang="en-US" dirty="0"/>
          </a:p>
          <a:p>
            <a:pPr marL="0" lvl="1" indent="0">
              <a:spcBef>
                <a:spcPts val="1000"/>
              </a:spcBef>
              <a:buNone/>
            </a:pPr>
            <a:endParaRPr lang="en-US" dirty="0"/>
          </a:p>
          <a:p>
            <a:pPr marL="0" lvl="1" indent="0">
              <a:spcBef>
                <a:spcPts val="1000"/>
              </a:spcBef>
              <a:buNone/>
            </a:pPr>
            <a:endParaRPr lang="en-US" dirty="0"/>
          </a:p>
          <a:p>
            <a:pPr marL="0" lvl="1" indent="0">
              <a:spcBef>
                <a:spcPts val="1000"/>
              </a:spcBef>
              <a:buNone/>
            </a:pPr>
            <a:endParaRPr lang="en-US" dirty="0"/>
          </a:p>
          <a:p>
            <a:pPr marL="0" lvl="1" indent="0">
              <a:spcBef>
                <a:spcPts val="1000"/>
              </a:spcBef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42C21-7BB1-3ADC-6F1D-93AF971C9CC0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Links to documentation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B9C63E6-B9C2-9AED-1DE1-A5258E3DE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resources</a:t>
            </a:r>
          </a:p>
        </p:txBody>
      </p:sp>
    </p:spTree>
    <p:extLst>
      <p:ext uri="{BB962C8B-B14F-4D97-AF65-F5344CB8AC3E}">
        <p14:creationId xmlns:p14="http://schemas.microsoft.com/office/powerpoint/2010/main" val="1272719847"/>
      </p:ext>
    </p:extLst>
  </p:cSld>
  <p:clrMapOvr>
    <a:masterClrMapping/>
  </p:clrMapOvr>
</p:sld>
</file>

<file path=ppt/theme/theme1.xml><?xml version="1.0" encoding="utf-8"?>
<a:theme xmlns:a="http://schemas.openxmlformats.org/drawingml/2006/main" name="F5 Theme">
  <a:themeElements>
    <a:clrScheme name="F5">
      <a:dk1>
        <a:srgbClr val="373737"/>
      </a:dk1>
      <a:lt1>
        <a:sysClr val="window" lastClr="FFFFFF"/>
      </a:lt1>
      <a:dk2>
        <a:srgbClr val="DCDCDC"/>
      </a:dk2>
      <a:lt2>
        <a:srgbClr val="E4002B"/>
      </a:lt2>
      <a:accent1>
        <a:srgbClr val="1D9CD3"/>
      </a:accent1>
      <a:accent2>
        <a:srgbClr val="1DB14B"/>
      </a:accent2>
      <a:accent3>
        <a:srgbClr val="8B5BA5"/>
      </a:accent3>
      <a:accent4>
        <a:srgbClr val="0C5C8D"/>
      </a:accent4>
      <a:accent5>
        <a:srgbClr val="1C6333"/>
      </a:accent5>
      <a:accent6>
        <a:srgbClr val="694385"/>
      </a:accent6>
      <a:hlink>
        <a:srgbClr val="E4002B"/>
      </a:hlink>
      <a:folHlink>
        <a:srgbClr val="DCDCDC"/>
      </a:folHlink>
    </a:clrScheme>
    <a:fontScheme name="F5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l">
          <a:lnSpc>
            <a:spcPct val="90000"/>
          </a:lnSpc>
          <a:spcBef>
            <a:spcPts val="200"/>
          </a:spcBef>
          <a:spcAft>
            <a:spcPts val="200"/>
          </a:spcAft>
          <a:defRPr kern="100" dirty="0" err="1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200"/>
          </a:spcBef>
          <a:spcAft>
            <a:spcPts val="200"/>
          </a:spcAft>
          <a:defRPr kern="100" dirty="0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F5 Theme">
  <a:themeElements>
    <a:clrScheme name="F5">
      <a:dk1>
        <a:srgbClr val="373737"/>
      </a:dk1>
      <a:lt1>
        <a:sysClr val="window" lastClr="FFFFFF"/>
      </a:lt1>
      <a:dk2>
        <a:srgbClr val="DCDCDC"/>
      </a:dk2>
      <a:lt2>
        <a:srgbClr val="E4002B"/>
      </a:lt2>
      <a:accent1>
        <a:srgbClr val="1D9CD3"/>
      </a:accent1>
      <a:accent2>
        <a:srgbClr val="1DB14B"/>
      </a:accent2>
      <a:accent3>
        <a:srgbClr val="8B5BA5"/>
      </a:accent3>
      <a:accent4>
        <a:srgbClr val="0C5C8D"/>
      </a:accent4>
      <a:accent5>
        <a:srgbClr val="1C6333"/>
      </a:accent5>
      <a:accent6>
        <a:srgbClr val="694385"/>
      </a:accent6>
      <a:hlink>
        <a:srgbClr val="E4002B"/>
      </a:hlink>
      <a:folHlink>
        <a:srgbClr val="DCDCDC"/>
      </a:folHlink>
    </a:clrScheme>
    <a:fontScheme name="F5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l">
          <a:lnSpc>
            <a:spcPct val="90000"/>
          </a:lnSpc>
          <a:spcBef>
            <a:spcPts val="200"/>
          </a:spcBef>
          <a:spcAft>
            <a:spcPts val="200"/>
          </a:spcAft>
          <a:defRPr kern="100" dirty="0" err="1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200"/>
          </a:spcBef>
          <a:spcAft>
            <a:spcPts val="200"/>
          </a:spcAft>
          <a:defRPr kern="100" dirty="0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5_Corp_Template_2019_v2.1" id="{237A16DB-963D-405B-B2B0-B46FD0D345BB}" vid="{38FCEDD8-D9AC-481F-8252-B6B4B072B6F8}"/>
    </a:ext>
  </a:extLst>
</a:theme>
</file>

<file path=ppt/theme/theme3.xml><?xml version="1.0" encoding="utf-8"?>
<a:theme xmlns:a="http://schemas.openxmlformats.org/drawingml/2006/main" name="3_F5 Theme">
  <a:themeElements>
    <a:clrScheme name="F5 Theme">
      <a:dk1>
        <a:srgbClr val="373737"/>
      </a:dk1>
      <a:lt1>
        <a:sysClr val="window" lastClr="FFFFFF"/>
      </a:lt1>
      <a:dk2>
        <a:srgbClr val="DCDCDC"/>
      </a:dk2>
      <a:lt2>
        <a:srgbClr val="E4002B"/>
      </a:lt2>
      <a:accent1>
        <a:srgbClr val="1D9CD3"/>
      </a:accent1>
      <a:accent2>
        <a:srgbClr val="009639"/>
      </a:accent2>
      <a:accent3>
        <a:srgbClr val="8B5BA5"/>
      </a:accent3>
      <a:accent4>
        <a:srgbClr val="0C5C8D"/>
      </a:accent4>
      <a:accent5>
        <a:srgbClr val="1C6333"/>
      </a:accent5>
      <a:accent6>
        <a:srgbClr val="694385"/>
      </a:accent6>
      <a:hlink>
        <a:srgbClr val="E4002B"/>
      </a:hlink>
      <a:folHlink>
        <a:srgbClr val="DCDCDC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l">
          <a:lnSpc>
            <a:spcPct val="90000"/>
          </a:lnSpc>
          <a:spcBef>
            <a:spcPts val="200"/>
          </a:spcBef>
          <a:spcAft>
            <a:spcPts val="200"/>
          </a:spcAft>
          <a:defRPr kern="100" dirty="0" err="1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200"/>
          </a:spcBef>
          <a:spcAft>
            <a:spcPts val="200"/>
          </a:spcAft>
          <a:defRPr kern="100" dirty="0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5_Corp_Template_2019_v2.1" id="{237A16DB-963D-405B-B2B0-B46FD0D345BB}" vid="{38FCEDD8-D9AC-481F-8252-B6B4B072B6F8}"/>
    </a:ext>
  </a:extLst>
</a:theme>
</file>

<file path=ppt/theme/theme4.xml><?xml version="1.0" encoding="utf-8"?>
<a:theme xmlns:a="http://schemas.openxmlformats.org/drawingml/2006/main" name="SiriusDecisions-43_Ratio-Template">
  <a:themeElements>
    <a:clrScheme name="SiriusDecisions Palette">
      <a:dk1>
        <a:srgbClr val="003359"/>
      </a:dk1>
      <a:lt1>
        <a:sysClr val="window" lastClr="FFFFFF"/>
      </a:lt1>
      <a:dk2>
        <a:srgbClr val="003359"/>
      </a:dk2>
      <a:lt2>
        <a:srgbClr val="FFFFFF"/>
      </a:lt2>
      <a:accent1>
        <a:srgbClr val="7AB800"/>
      </a:accent1>
      <a:accent2>
        <a:srgbClr val="0073CF"/>
      </a:accent2>
      <a:accent3>
        <a:srgbClr val="63B1E5"/>
      </a:accent3>
      <a:accent4>
        <a:srgbClr val="616365"/>
      </a:accent4>
      <a:accent5>
        <a:srgbClr val="E05206"/>
      </a:accent5>
      <a:accent6>
        <a:srgbClr val="F0AB00"/>
      </a:accent6>
      <a:hlink>
        <a:srgbClr val="7DA6E2"/>
      </a:hlink>
      <a:folHlink>
        <a:srgbClr val="A09FA2"/>
      </a:folHlink>
    </a:clrScheme>
    <a:fontScheme name="Adjacency">
      <a:majorFont>
        <a:latin typeface="OpenSans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OpenSans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>
              <a:lumMod val="50000"/>
            </a:schemeClr>
          </a:solidFill>
        </a:ln>
        <a:effectLst>
          <a:outerShdw blurRad="101600" dist="25400" dir="5400000" algn="tl" rotWithShape="0">
            <a:srgbClr val="000000">
              <a:alpha val="20000"/>
            </a:srgb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>
            <a:solidFill>
              <a:schemeClr val="tx1"/>
            </a:solidFill>
            <a:latin typeface="Open Sans"/>
            <a:cs typeface="Open San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F5 Corp Template 2020">
  <a:themeElements>
    <a:clrScheme name="F5 Theme">
      <a:dk1>
        <a:srgbClr val="373737"/>
      </a:dk1>
      <a:lt1>
        <a:sysClr val="window" lastClr="FFFFFF"/>
      </a:lt1>
      <a:dk2>
        <a:srgbClr val="DCDCDC"/>
      </a:dk2>
      <a:lt2>
        <a:srgbClr val="E4002B"/>
      </a:lt2>
      <a:accent1>
        <a:srgbClr val="1D9CD3"/>
      </a:accent1>
      <a:accent2>
        <a:srgbClr val="009639"/>
      </a:accent2>
      <a:accent3>
        <a:srgbClr val="8B5BA5"/>
      </a:accent3>
      <a:accent4>
        <a:srgbClr val="0C5C8D"/>
      </a:accent4>
      <a:accent5>
        <a:srgbClr val="1C6333"/>
      </a:accent5>
      <a:accent6>
        <a:srgbClr val="694385"/>
      </a:accent6>
      <a:hlink>
        <a:srgbClr val="E4002B"/>
      </a:hlink>
      <a:folHlink>
        <a:srgbClr val="DCDCDC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l">
          <a:lnSpc>
            <a:spcPct val="90000"/>
          </a:lnSpc>
          <a:spcBef>
            <a:spcPts val="200"/>
          </a:spcBef>
          <a:spcAft>
            <a:spcPts val="200"/>
          </a:spcAft>
          <a:defRPr kern="100" dirty="0" err="1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200"/>
          </a:spcBef>
          <a:spcAft>
            <a:spcPts val="200"/>
          </a:spcAft>
          <a:defRPr kern="100" dirty="0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5_Corp_Template_2019_v2.1" id="{237A16DB-963D-405B-B2B0-B46FD0D345BB}" vid="{38FCEDD8-D9AC-481F-8252-B6B4B072B6F8}"/>
    </a:ext>
  </a:extLst>
</a:theme>
</file>

<file path=ppt/theme/theme6.xml><?xml version="1.0" encoding="utf-8"?>
<a:theme xmlns:a="http://schemas.openxmlformats.org/drawingml/2006/main" name="2_F5 Theme">
  <a:themeElements>
    <a:clrScheme name="F5">
      <a:dk1>
        <a:srgbClr val="222222"/>
      </a:dk1>
      <a:lt1>
        <a:sysClr val="window" lastClr="FFFFFF"/>
      </a:lt1>
      <a:dk2>
        <a:srgbClr val="DCDCDC"/>
      </a:dk2>
      <a:lt2>
        <a:srgbClr val="E4002B"/>
      </a:lt2>
      <a:accent1>
        <a:srgbClr val="1D9CD3"/>
      </a:accent1>
      <a:accent2>
        <a:srgbClr val="009639"/>
      </a:accent2>
      <a:accent3>
        <a:srgbClr val="8B5BA5"/>
      </a:accent3>
      <a:accent4>
        <a:srgbClr val="0C5C8D"/>
      </a:accent4>
      <a:accent5>
        <a:srgbClr val="1C6333"/>
      </a:accent5>
      <a:accent6>
        <a:srgbClr val="694385"/>
      </a:accent6>
      <a:hlink>
        <a:srgbClr val="E4002B"/>
      </a:hlink>
      <a:folHlink>
        <a:srgbClr val="DCDCDC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l">
          <a:lnSpc>
            <a:spcPct val="90000"/>
          </a:lnSpc>
          <a:spcBef>
            <a:spcPts val="200"/>
          </a:spcBef>
          <a:spcAft>
            <a:spcPts val="200"/>
          </a:spcAft>
          <a:defRPr kern="100" dirty="0" err="1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200"/>
          </a:spcBef>
          <a:spcAft>
            <a:spcPts val="200"/>
          </a:spcAft>
          <a:defRPr kern="100" dirty="0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5-Corp-Template-2020-v4" id="{DB6168A1-A98E-F14E-BD3D-819BB27457EB}" vid="{1F25E9BD-76C5-3C43-B2FE-4C5B0FDCF46C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6ce48592-c7c7-406f-afda-6b921890f3bb">
      <UserInfo>
        <DisplayName>Nico Cartron</DisplayName>
        <AccountId>1304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12B5C4D95CF74B8F7A54E21F0375D7" ma:contentTypeVersion="12" ma:contentTypeDescription="Create a new document." ma:contentTypeScope="" ma:versionID="8ed68748d44b2f0e5a0810b4a7c9c463">
  <xsd:schema xmlns:xsd="http://www.w3.org/2001/XMLSchema" xmlns:xs="http://www.w3.org/2001/XMLSchema" xmlns:p="http://schemas.microsoft.com/office/2006/metadata/properties" xmlns:ns2="8202263c-e9e5-452e-ab54-191623561aeb" xmlns:ns3="6ce48592-c7c7-406f-afda-6b921890f3bb" targetNamespace="http://schemas.microsoft.com/office/2006/metadata/properties" ma:root="true" ma:fieldsID="bf5d2d70403aad1aabd6be31a00a89b7" ns2:_="" ns3:_="">
    <xsd:import namespace="8202263c-e9e5-452e-ab54-191623561aeb"/>
    <xsd:import namespace="6ce48592-c7c7-406f-afda-6b921890f3b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02263c-e9e5-452e-ab54-191623561a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e48592-c7c7-406f-afda-6b921890f3b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6DF666D-F044-46CE-9331-EB971BE5CFBD}">
  <ds:schemaRefs>
    <ds:schemaRef ds:uri="http://www.w3.org/XML/1998/namespace"/>
    <ds:schemaRef ds:uri="http://schemas.microsoft.com/office/2006/metadata/properties"/>
    <ds:schemaRef ds:uri="http://purl.org/dc/elements/1.1/"/>
    <ds:schemaRef ds:uri="http://schemas.microsoft.com/office/2006/documentManagement/types"/>
    <ds:schemaRef ds:uri="8202263c-e9e5-452e-ab54-191623561aeb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6ce48592-c7c7-406f-afda-6b921890f3bb"/>
  </ds:schemaRefs>
</ds:datastoreItem>
</file>

<file path=customXml/itemProps2.xml><?xml version="1.0" encoding="utf-8"?>
<ds:datastoreItem xmlns:ds="http://schemas.openxmlformats.org/officeDocument/2006/customXml" ds:itemID="{3EC860DD-7722-4746-B958-691C8F070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202263c-e9e5-452e-ab54-191623561aeb"/>
    <ds:schemaRef ds:uri="6ce48592-c7c7-406f-afda-6b921890f3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39A0F98-0C93-46F7-8EA9-EF3424ECA3A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331</Words>
  <Application>Microsoft Macintosh PowerPoint</Application>
  <PresentationFormat>Widescreen</PresentationFormat>
  <Paragraphs>31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6</vt:i4>
      </vt:variant>
    </vt:vector>
  </HeadingPairs>
  <TitlesOfParts>
    <vt:vector size="18" baseType="lpstr">
      <vt:lpstr>Adelle-Bold</vt:lpstr>
      <vt:lpstr>Arial</vt:lpstr>
      <vt:lpstr>Arial Narrow</vt:lpstr>
      <vt:lpstr>Calibri</vt:lpstr>
      <vt:lpstr>Lucida Grande</vt:lpstr>
      <vt:lpstr>Open Sans</vt:lpstr>
      <vt:lpstr>F5 Theme</vt:lpstr>
      <vt:lpstr>1_F5 Theme</vt:lpstr>
      <vt:lpstr>3_F5 Theme</vt:lpstr>
      <vt:lpstr>SiriusDecisions-43_Ratio-Template</vt:lpstr>
      <vt:lpstr>F5 Corp Template 2020</vt:lpstr>
      <vt:lpstr>2_F5 Theme</vt:lpstr>
      <vt:lpstr>Ansible Automation</vt:lpstr>
      <vt:lpstr>What is Ansible?</vt:lpstr>
      <vt:lpstr>What is needed to run Ansible?</vt:lpstr>
      <vt:lpstr>Ansible Configuration file</vt:lpstr>
      <vt:lpstr>Ansible Lab Environment</vt:lpstr>
      <vt:lpstr>Useful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Doug Haas</dc:creator>
  <cp:lastModifiedBy>Dave Brown</cp:lastModifiedBy>
  <cp:revision>10</cp:revision>
  <dcterms:created xsi:type="dcterms:W3CDTF">2019-09-13T19:27:29Z</dcterms:created>
  <dcterms:modified xsi:type="dcterms:W3CDTF">2022-10-27T19:39:13Z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0x010100BE12B5C4D95CF74B8F7A54E21F0375D7</vt:lpwstr>
  </property>
</Properties>
</file>